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5"/>
  </p:notesMasterIdLst>
  <p:sldIdLst>
    <p:sldId id="256" r:id="rId5"/>
    <p:sldId id="276" r:id="rId6"/>
    <p:sldId id="262" r:id="rId7"/>
    <p:sldId id="263" r:id="rId8"/>
    <p:sldId id="265" r:id="rId9"/>
    <p:sldId id="411" r:id="rId10"/>
    <p:sldId id="266" r:id="rId11"/>
    <p:sldId id="267" r:id="rId12"/>
    <p:sldId id="268" r:id="rId13"/>
    <p:sldId id="412" r:id="rId14"/>
    <p:sldId id="392" r:id="rId15"/>
    <p:sldId id="371" r:id="rId16"/>
    <p:sldId id="393" r:id="rId17"/>
    <p:sldId id="409" r:id="rId18"/>
    <p:sldId id="410" r:id="rId19"/>
    <p:sldId id="376" r:id="rId20"/>
    <p:sldId id="384" r:id="rId21"/>
    <p:sldId id="385" r:id="rId22"/>
    <p:sldId id="386" r:id="rId23"/>
    <p:sldId id="387" r:id="rId24"/>
    <p:sldId id="307" r:id="rId25"/>
    <p:sldId id="308" r:id="rId26"/>
    <p:sldId id="309" r:id="rId27"/>
    <p:sldId id="370" r:id="rId28"/>
    <p:sldId id="367" r:id="rId29"/>
    <p:sldId id="407" r:id="rId30"/>
    <p:sldId id="408" r:id="rId31"/>
    <p:sldId id="369" r:id="rId32"/>
    <p:sldId id="320" r:id="rId33"/>
    <p:sldId id="4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8E816-41E8-420F-84BE-3DF71B733330}" v="37" dt="2022-11-27T11:02:59.362"/>
    <p1510:client id="{C38B16A7-1481-8C04-7AC7-209AF612BAB3}" v="31" dt="2022-11-28T12:14:4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, Shair" userId="9cd8286b-29ac-44f1-bef1-3aa065f32b13" providerId="ADAL" clId="{1F08E816-41E8-420F-84BE-3DF71B733330}"/>
    <pc:docChg chg="custSel modSld">
      <pc:chgData name="Nazari, Shair" userId="9cd8286b-29ac-44f1-bef1-3aa065f32b13" providerId="ADAL" clId="{1F08E816-41E8-420F-84BE-3DF71B733330}" dt="2022-11-27T11:02:59.362" v="44"/>
      <pc:docMkLst>
        <pc:docMk/>
      </pc:docMkLst>
      <pc:sldChg chg="addSp delSp modSp mod modAnim">
        <pc:chgData name="Nazari, Shair" userId="9cd8286b-29ac-44f1-bef1-3aa065f32b13" providerId="ADAL" clId="{1F08E816-41E8-420F-84BE-3DF71B733330}" dt="2022-11-27T11:02:59.362" v="44"/>
        <pc:sldMkLst>
          <pc:docMk/>
          <pc:sldMk cId="525706992" sldId="411"/>
        </pc:sldMkLst>
        <pc:spChg chg="del mod">
          <ac:chgData name="Nazari, Shair" userId="9cd8286b-29ac-44f1-bef1-3aa065f32b13" providerId="ADAL" clId="{1F08E816-41E8-420F-84BE-3DF71B733330}" dt="2022-11-27T10:53:49.728" v="8" actId="478"/>
          <ac:spMkLst>
            <pc:docMk/>
            <pc:sldMk cId="525706992" sldId="411"/>
            <ac:spMk id="2" creationId="{21DCB886-7B3C-42A5-AA74-A425D10F5A1F}"/>
          </ac:spMkLst>
        </pc:spChg>
        <pc:spChg chg="del">
          <ac:chgData name="Nazari, Shair" userId="9cd8286b-29ac-44f1-bef1-3aa065f32b13" providerId="ADAL" clId="{1F08E816-41E8-420F-84BE-3DF71B733330}" dt="2022-11-27T10:53:18.870" v="4" actId="478"/>
          <ac:spMkLst>
            <pc:docMk/>
            <pc:sldMk cId="525706992" sldId="411"/>
            <ac:spMk id="3" creationId="{876A41BB-EE8B-4D28-ADDE-977571AABFD9}"/>
          </ac:spMkLst>
        </pc:spChg>
        <pc:spChg chg="add mod">
          <ac:chgData name="Nazari, Shair" userId="9cd8286b-29ac-44f1-bef1-3aa065f32b13" providerId="ADAL" clId="{1F08E816-41E8-420F-84BE-3DF71B733330}" dt="2022-11-27T11:02:38.910" v="43" actId="20577"/>
          <ac:spMkLst>
            <pc:docMk/>
            <pc:sldMk cId="525706992" sldId="411"/>
            <ac:spMk id="4" creationId="{76BB4162-3856-B907-84BB-1091DF269AE7}"/>
          </ac:spMkLst>
        </pc:spChg>
        <pc:spChg chg="add del mod">
          <ac:chgData name="Nazari, Shair" userId="9cd8286b-29ac-44f1-bef1-3aa065f32b13" providerId="ADAL" clId="{1F08E816-41E8-420F-84BE-3DF71B733330}" dt="2022-11-27T10:53:26.591" v="5" actId="478"/>
          <ac:spMkLst>
            <pc:docMk/>
            <pc:sldMk cId="525706992" sldId="411"/>
            <ac:spMk id="6" creationId="{77185FD8-11BC-7790-3D76-00F94F8AEA84}"/>
          </ac:spMkLst>
        </pc:spChg>
        <pc:spChg chg="add del mod">
          <ac:chgData name="Nazari, Shair" userId="9cd8286b-29ac-44f1-bef1-3aa065f32b13" providerId="ADAL" clId="{1F08E816-41E8-420F-84BE-3DF71B733330}" dt="2022-11-27T10:53:54.296" v="9" actId="478"/>
          <ac:spMkLst>
            <pc:docMk/>
            <pc:sldMk cId="525706992" sldId="411"/>
            <ac:spMk id="8" creationId="{0EC93035-D7EB-252E-A01E-55511D99B929}"/>
          </ac:spMkLst>
        </pc:spChg>
      </pc:sldChg>
    </pc:docChg>
  </pc:docChgLst>
  <pc:docChgLst>
    <pc:chgData name="Hofslot-Stal, Anita van" userId="b360a098-9f0a-40eb-8e3f-a1b4682c2ecf" providerId="ADAL" clId="{F6541C14-8F7C-40F6-AFEA-806432D64F31}"/>
    <pc:docChg chg="undo custSel addSld delSld modSld sldOrd">
      <pc:chgData name="Hofslot-Stal, Anita van" userId="b360a098-9f0a-40eb-8e3f-a1b4682c2ecf" providerId="ADAL" clId="{F6541C14-8F7C-40F6-AFEA-806432D64F31}" dt="2022-11-25T09:58:51.510" v="248" actId="2696"/>
      <pc:docMkLst>
        <pc:docMk/>
      </pc:docMkLst>
      <pc:sldChg chg="modSp mod">
        <pc:chgData name="Hofslot-Stal, Anita van" userId="b360a098-9f0a-40eb-8e3f-a1b4682c2ecf" providerId="ADAL" clId="{F6541C14-8F7C-40F6-AFEA-806432D64F31}" dt="2022-11-20T21:44:08.196" v="1" actId="20577"/>
        <pc:sldMkLst>
          <pc:docMk/>
          <pc:sldMk cId="4168879198" sldId="256"/>
        </pc:sldMkLst>
        <pc:spChg chg="mod">
          <ac:chgData name="Hofslot-Stal, Anita van" userId="b360a098-9f0a-40eb-8e3f-a1b4682c2ecf" providerId="ADAL" clId="{F6541C14-8F7C-40F6-AFEA-806432D64F31}" dt="2022-11-20T21:44:08.196" v="1" actId="20577"/>
          <ac:spMkLst>
            <pc:docMk/>
            <pc:sldMk cId="4168879198" sldId="256"/>
            <ac:spMk id="2" creationId="{D9FA38E8-A3F8-4D41-AFC8-797540B688C7}"/>
          </ac:spMkLst>
        </pc:spChg>
      </pc:sldChg>
      <pc:sldChg chg="modSp mod">
        <pc:chgData name="Hofslot-Stal, Anita van" userId="b360a098-9f0a-40eb-8e3f-a1b4682c2ecf" providerId="ADAL" clId="{F6541C14-8F7C-40F6-AFEA-806432D64F31}" dt="2022-11-20T21:44:14.427" v="3" actId="20577"/>
        <pc:sldMkLst>
          <pc:docMk/>
          <pc:sldMk cId="3487134165" sldId="263"/>
        </pc:sldMkLst>
        <pc:spChg chg="mod">
          <ac:chgData name="Hofslot-Stal, Anita van" userId="b360a098-9f0a-40eb-8e3f-a1b4682c2ecf" providerId="ADAL" clId="{F6541C14-8F7C-40F6-AFEA-806432D64F31}" dt="2022-11-20T21:44:14.427" v="3" actId="20577"/>
          <ac:spMkLst>
            <pc:docMk/>
            <pc:sldMk cId="3487134165" sldId="263"/>
            <ac:spMk id="2" creationId="{97922515-85A5-47C8-90D4-D7F39960912E}"/>
          </ac:spMkLst>
        </pc:spChg>
      </pc:sldChg>
      <pc:sldChg chg="addSp delSp modSp mod">
        <pc:chgData name="Hofslot-Stal, Anita van" userId="b360a098-9f0a-40eb-8e3f-a1b4682c2ecf" providerId="ADAL" clId="{F6541C14-8F7C-40F6-AFEA-806432D64F31}" dt="2022-11-25T09:42:06.094" v="78" actId="22"/>
        <pc:sldMkLst>
          <pc:docMk/>
          <pc:sldMk cId="2686489904" sldId="265"/>
        </pc:sldMkLst>
        <pc:picChg chg="del">
          <ac:chgData name="Hofslot-Stal, Anita van" userId="b360a098-9f0a-40eb-8e3f-a1b4682c2ecf" providerId="ADAL" clId="{F6541C14-8F7C-40F6-AFEA-806432D64F31}" dt="2022-11-20T21:44:18.913" v="4" actId="478"/>
          <ac:picMkLst>
            <pc:docMk/>
            <pc:sldMk cId="2686489904" sldId="265"/>
            <ac:picMk id="2" creationId="{70A56FE4-590F-41A2-A897-7D93F2C8C3AE}"/>
          </ac:picMkLst>
        </pc:picChg>
        <pc:picChg chg="add">
          <ac:chgData name="Hofslot-Stal, Anita van" userId="b360a098-9f0a-40eb-8e3f-a1b4682c2ecf" providerId="ADAL" clId="{F6541C14-8F7C-40F6-AFEA-806432D64F31}" dt="2022-11-25T09:42:06.094" v="78" actId="22"/>
          <ac:picMkLst>
            <pc:docMk/>
            <pc:sldMk cId="2686489904" sldId="265"/>
            <ac:picMk id="3" creationId="{5631956F-84E3-7F6E-8121-BCFC2D77119E}"/>
          </ac:picMkLst>
        </pc:picChg>
        <pc:picChg chg="add del mod">
          <ac:chgData name="Hofslot-Stal, Anita van" userId="b360a098-9f0a-40eb-8e3f-a1b4682c2ecf" providerId="ADAL" clId="{F6541C14-8F7C-40F6-AFEA-806432D64F31}" dt="2022-11-25T09:42:03.940" v="77" actId="478"/>
          <ac:picMkLst>
            <pc:docMk/>
            <pc:sldMk cId="2686489904" sldId="265"/>
            <ac:picMk id="4" creationId="{DB60A7CD-596E-AECF-1787-0EF7E36DA4CD}"/>
          </ac:picMkLst>
        </pc:picChg>
      </pc:sldChg>
      <pc:sldChg chg="modSp mod">
        <pc:chgData name="Hofslot-Stal, Anita van" userId="b360a098-9f0a-40eb-8e3f-a1b4682c2ecf" providerId="ADAL" clId="{F6541C14-8F7C-40F6-AFEA-806432D64F31}" dt="2022-11-25T09:42:24.681" v="87" actId="20577"/>
        <pc:sldMkLst>
          <pc:docMk/>
          <pc:sldMk cId="2648068763" sldId="266"/>
        </pc:sldMkLst>
        <pc:spChg chg="mod">
          <ac:chgData name="Hofslot-Stal, Anita van" userId="b360a098-9f0a-40eb-8e3f-a1b4682c2ecf" providerId="ADAL" clId="{F6541C14-8F7C-40F6-AFEA-806432D64F31}" dt="2022-11-25T09:42:24.681" v="87" actId="20577"/>
          <ac:spMkLst>
            <pc:docMk/>
            <pc:sldMk cId="2648068763" sldId="266"/>
            <ac:spMk id="2" creationId="{97922515-85A5-47C8-90D4-D7F39960912E}"/>
          </ac:spMkLst>
        </pc:spChg>
        <pc:spChg chg="mod">
          <ac:chgData name="Hofslot-Stal, Anita van" userId="b360a098-9f0a-40eb-8e3f-a1b4682c2ecf" providerId="ADAL" clId="{F6541C14-8F7C-40F6-AFEA-806432D64F31}" dt="2022-11-20T21:45:09.633" v="14" actId="1076"/>
          <ac:spMkLst>
            <pc:docMk/>
            <pc:sldMk cId="2648068763" sldId="266"/>
            <ac:spMk id="3" creationId="{AAF93C7A-C47D-42D5-82F4-7F8F04859D74}"/>
          </ac:spMkLst>
        </pc:spChg>
      </pc:sldChg>
      <pc:sldChg chg="modSp mod">
        <pc:chgData name="Hofslot-Stal, Anita van" userId="b360a098-9f0a-40eb-8e3f-a1b4682c2ecf" providerId="ADAL" clId="{F6541C14-8F7C-40F6-AFEA-806432D64F31}" dt="2022-11-25T09:42:45.554" v="96" actId="20577"/>
        <pc:sldMkLst>
          <pc:docMk/>
          <pc:sldMk cId="936334497" sldId="267"/>
        </pc:sldMkLst>
        <pc:spChg chg="mod">
          <ac:chgData name="Hofslot-Stal, Anita van" userId="b360a098-9f0a-40eb-8e3f-a1b4682c2ecf" providerId="ADAL" clId="{F6541C14-8F7C-40F6-AFEA-806432D64F31}" dt="2022-11-25T09:42:45.554" v="96" actId="20577"/>
          <ac:spMkLst>
            <pc:docMk/>
            <pc:sldMk cId="936334497" sldId="267"/>
            <ac:spMk id="2" creationId="{97922515-85A5-47C8-90D4-D7F39960912E}"/>
          </ac:spMkLst>
        </pc:spChg>
        <pc:spChg chg="mod">
          <ac:chgData name="Hofslot-Stal, Anita van" userId="b360a098-9f0a-40eb-8e3f-a1b4682c2ecf" providerId="ADAL" clId="{F6541C14-8F7C-40F6-AFEA-806432D64F31}" dt="2022-11-20T21:45:25.185" v="29" actId="255"/>
          <ac:spMkLst>
            <pc:docMk/>
            <pc:sldMk cId="936334497" sldId="267"/>
            <ac:spMk id="3" creationId="{AAF93C7A-C47D-42D5-82F4-7F8F04859D74}"/>
          </ac:spMkLst>
        </pc:spChg>
      </pc:sldChg>
      <pc:sldChg chg="addSp modSp mod">
        <pc:chgData name="Hofslot-Stal, Anita van" userId="b360a098-9f0a-40eb-8e3f-a1b4682c2ecf" providerId="ADAL" clId="{F6541C14-8F7C-40F6-AFEA-806432D64F31}" dt="2022-11-25T09:56:27.201" v="237" actId="1076"/>
        <pc:sldMkLst>
          <pc:docMk/>
          <pc:sldMk cId="3331466883" sldId="268"/>
        </pc:sldMkLst>
        <pc:spChg chg="mod">
          <ac:chgData name="Hofslot-Stal, Anita van" userId="b360a098-9f0a-40eb-8e3f-a1b4682c2ecf" providerId="ADAL" clId="{F6541C14-8F7C-40F6-AFEA-806432D64F31}" dt="2022-11-25T09:42:56.687" v="107" actId="20577"/>
          <ac:spMkLst>
            <pc:docMk/>
            <pc:sldMk cId="3331466883" sldId="268"/>
            <ac:spMk id="2" creationId="{97922515-85A5-47C8-90D4-D7F39960912E}"/>
          </ac:spMkLst>
        </pc:spChg>
        <pc:picChg chg="add mod">
          <ac:chgData name="Hofslot-Stal, Anita van" userId="b360a098-9f0a-40eb-8e3f-a1b4682c2ecf" providerId="ADAL" clId="{F6541C14-8F7C-40F6-AFEA-806432D64F31}" dt="2022-11-25T09:56:27.201" v="237" actId="1076"/>
          <ac:picMkLst>
            <pc:docMk/>
            <pc:sldMk cId="3331466883" sldId="268"/>
            <ac:picMk id="3" creationId="{13E01D7E-4B57-E65B-3D87-7C2FF3085B9A}"/>
          </ac:picMkLst>
        </pc:picChg>
      </pc:sldChg>
      <pc:sldChg chg="modSp del mod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2137444381" sldId="271"/>
        </pc:sldMkLst>
        <pc:spChg chg="mod">
          <ac:chgData name="Hofslot-Stal, Anita van" userId="b360a098-9f0a-40eb-8e3f-a1b4682c2ecf" providerId="ADAL" clId="{F6541C14-8F7C-40F6-AFEA-806432D64F31}" dt="2022-11-25T09:50:18.454" v="234" actId="20577"/>
          <ac:spMkLst>
            <pc:docMk/>
            <pc:sldMk cId="2137444381" sldId="271"/>
            <ac:spMk id="2" creationId="{97922515-85A5-47C8-90D4-D7F39960912E}"/>
          </ac:spMkLst>
        </pc:spChg>
      </pc:sldChg>
      <pc:sldChg chg="addSp delSp modSp del mod">
        <pc:chgData name="Hofslot-Stal, Anita van" userId="b360a098-9f0a-40eb-8e3f-a1b4682c2ecf" providerId="ADAL" clId="{F6541C14-8F7C-40F6-AFEA-806432D64F31}" dt="2022-11-25T09:56:33.023" v="238" actId="2696"/>
        <pc:sldMkLst>
          <pc:docMk/>
          <pc:sldMk cId="1807438946" sldId="277"/>
        </pc:sldMkLst>
        <pc:spChg chg="add mod">
          <ac:chgData name="Hofslot-Stal, Anita van" userId="b360a098-9f0a-40eb-8e3f-a1b4682c2ecf" providerId="ADAL" clId="{F6541C14-8F7C-40F6-AFEA-806432D64F31}" dt="2022-11-25T09:56:14.608" v="235" actId="21"/>
          <ac:spMkLst>
            <pc:docMk/>
            <pc:sldMk cId="1807438946" sldId="277"/>
            <ac:spMk id="9" creationId="{B321AA22-AFBD-4AA5-B9A5-CB4B18163A5F}"/>
          </ac:spMkLst>
        </pc:spChg>
        <pc:picChg chg="del">
          <ac:chgData name="Hofslot-Stal, Anita van" userId="b360a098-9f0a-40eb-8e3f-a1b4682c2ecf" providerId="ADAL" clId="{F6541C14-8F7C-40F6-AFEA-806432D64F31}" dt="2022-11-25T09:56:14.608" v="235" actId="21"/>
          <ac:picMkLst>
            <pc:docMk/>
            <pc:sldMk cId="1807438946" sldId="277"/>
            <ac:picMk id="4" creationId="{AFF9F815-94BB-4358-BE3B-7AA8A767542A}"/>
          </ac:picMkLst>
        </pc:picChg>
      </pc:sldChg>
      <pc:sldChg chg="del">
        <pc:chgData name="Hofslot-Stal, Anita van" userId="b360a098-9f0a-40eb-8e3f-a1b4682c2ecf" providerId="ADAL" clId="{F6541C14-8F7C-40F6-AFEA-806432D64F31}" dt="2022-11-25T09:56:41.995" v="239" actId="2696"/>
        <pc:sldMkLst>
          <pc:docMk/>
          <pc:sldMk cId="1713968976" sldId="278"/>
        </pc:sldMkLst>
      </pc:sldChg>
      <pc:sldChg chg="del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717872628" sldId="279"/>
        </pc:sldMkLst>
      </pc:sldChg>
      <pc:sldChg chg="del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1328947225" sldId="280"/>
        </pc:sldMkLst>
      </pc:sldChg>
      <pc:sldChg chg="del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2228509032" sldId="281"/>
        </pc:sldMkLst>
      </pc:sldChg>
      <pc:sldChg chg="del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3264655698" sldId="282"/>
        </pc:sldMkLst>
      </pc:sldChg>
      <pc:sldChg chg="modSp del mod ord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1581641864" sldId="283"/>
        </pc:sldMkLst>
        <pc:spChg chg="mod">
          <ac:chgData name="Hofslot-Stal, Anita van" userId="b360a098-9f0a-40eb-8e3f-a1b4682c2ecf" providerId="ADAL" clId="{F6541C14-8F7C-40F6-AFEA-806432D64F31}" dt="2022-11-25T09:44:13.872" v="110" actId="255"/>
          <ac:spMkLst>
            <pc:docMk/>
            <pc:sldMk cId="1581641864" sldId="283"/>
            <ac:spMk id="3" creationId="{FF41690B-313F-4C53-ADA4-76BAABE9C2B7}"/>
          </ac:spMkLst>
        </pc:spChg>
      </pc:sldChg>
      <pc:sldChg chg="del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1624099457" sldId="284"/>
        </pc:sldMkLst>
      </pc:sldChg>
      <pc:sldChg chg="del">
        <pc:chgData name="Hofslot-Stal, Anita van" userId="b360a098-9f0a-40eb-8e3f-a1b4682c2ecf" providerId="ADAL" clId="{F6541C14-8F7C-40F6-AFEA-806432D64F31}" dt="2022-11-25T09:58:10.133" v="243" actId="2696"/>
        <pc:sldMkLst>
          <pc:docMk/>
          <pc:sldMk cId="3838270319" sldId="285"/>
        </pc:sldMkLst>
      </pc:sldChg>
      <pc:sldChg chg="modSp mod">
        <pc:chgData name="Hofslot-Stal, Anita van" userId="b360a098-9f0a-40eb-8e3f-a1b4682c2ecf" providerId="ADAL" clId="{F6541C14-8F7C-40F6-AFEA-806432D64F31}" dt="2022-11-25T09:45:57.915" v="118" actId="27636"/>
        <pc:sldMkLst>
          <pc:docMk/>
          <pc:sldMk cId="1343387757" sldId="320"/>
        </pc:sldMkLst>
        <pc:spChg chg="mod">
          <ac:chgData name="Hofslot-Stal, Anita van" userId="b360a098-9f0a-40eb-8e3f-a1b4682c2ecf" providerId="ADAL" clId="{F6541C14-8F7C-40F6-AFEA-806432D64F31}" dt="2022-11-25T09:45:57.915" v="118" actId="27636"/>
          <ac:spMkLst>
            <pc:docMk/>
            <pc:sldMk cId="1343387757" sldId="320"/>
            <ac:spMk id="3" creationId="{00000000-0000-0000-0000-000000000000}"/>
          </ac:spMkLst>
        </pc:spChg>
      </pc:sldChg>
      <pc:sldChg chg="modSp mod">
        <pc:chgData name="Hofslot-Stal, Anita van" userId="b360a098-9f0a-40eb-8e3f-a1b4682c2ecf" providerId="ADAL" clId="{F6541C14-8F7C-40F6-AFEA-806432D64F31}" dt="2022-11-25T09:45:57.912" v="117" actId="27636"/>
        <pc:sldMkLst>
          <pc:docMk/>
          <pc:sldMk cId="3409368289" sldId="369"/>
        </pc:sldMkLst>
        <pc:spChg chg="mod">
          <ac:chgData name="Hofslot-Stal, Anita van" userId="b360a098-9f0a-40eb-8e3f-a1b4682c2ecf" providerId="ADAL" clId="{F6541C14-8F7C-40F6-AFEA-806432D64F31}" dt="2022-11-25T09:45:57.912" v="117" actId="27636"/>
          <ac:spMkLst>
            <pc:docMk/>
            <pc:sldMk cId="3409368289" sldId="369"/>
            <ac:spMk id="3" creationId="{6289DB0E-030C-480B-9D6C-9E4700860708}"/>
          </ac:spMkLst>
        </pc:spChg>
      </pc:sldChg>
      <pc:sldChg chg="modSp mod ord">
        <pc:chgData name="Hofslot-Stal, Anita van" userId="b360a098-9f0a-40eb-8e3f-a1b4682c2ecf" providerId="ADAL" clId="{F6541C14-8F7C-40F6-AFEA-806432D64F31}" dt="2022-11-25T09:57:00.850" v="241"/>
        <pc:sldMkLst>
          <pc:docMk/>
          <pc:sldMk cId="3775679909" sldId="392"/>
        </pc:sldMkLst>
        <pc:spChg chg="mod">
          <ac:chgData name="Hofslot-Stal, Anita van" userId="b360a098-9f0a-40eb-8e3f-a1b4682c2ecf" providerId="ADAL" clId="{F6541C14-8F7C-40F6-AFEA-806432D64F31}" dt="2022-11-25T09:47:48.428" v="213" actId="20577"/>
          <ac:spMkLst>
            <pc:docMk/>
            <pc:sldMk cId="3775679909" sldId="392"/>
            <ac:spMk id="3" creationId="{00000000-0000-0000-0000-000000000000}"/>
          </ac:spMkLst>
        </pc:spChg>
      </pc:sldChg>
      <pc:sldChg chg="addSp delSp modSp mod addAnim delAnim">
        <pc:chgData name="Hofslot-Stal, Anita van" userId="b360a098-9f0a-40eb-8e3f-a1b4682c2ecf" providerId="ADAL" clId="{F6541C14-8F7C-40F6-AFEA-806432D64F31}" dt="2022-11-25T09:48:12.425" v="218" actId="1076"/>
        <pc:sldMkLst>
          <pc:docMk/>
          <pc:sldMk cId="3439356910" sldId="393"/>
        </pc:sldMkLst>
        <pc:grpChg chg="add del mod">
          <ac:chgData name="Hofslot-Stal, Anita van" userId="b360a098-9f0a-40eb-8e3f-a1b4682c2ecf" providerId="ADAL" clId="{F6541C14-8F7C-40F6-AFEA-806432D64F31}" dt="2022-11-25T09:48:12.425" v="218" actId="1076"/>
          <ac:grpSpMkLst>
            <pc:docMk/>
            <pc:sldMk cId="3439356910" sldId="393"/>
            <ac:grpSpMk id="7" creationId="{C1B9D48D-579D-45E9-AC5F-832E59FB09F7}"/>
          </ac:grpSpMkLst>
        </pc:grpChg>
        <pc:grpChg chg="del">
          <ac:chgData name="Hofslot-Stal, Anita van" userId="b360a098-9f0a-40eb-8e3f-a1b4682c2ecf" providerId="ADAL" clId="{F6541C14-8F7C-40F6-AFEA-806432D64F31}" dt="2022-11-25T09:48:04.881" v="216" actId="478"/>
          <ac:grpSpMkLst>
            <pc:docMk/>
            <pc:sldMk cId="3439356910" sldId="393"/>
            <ac:grpSpMk id="11" creationId="{30428405-F565-4E34-A800-EA3AE78BF3E7}"/>
          </ac:grpSpMkLst>
        </pc:grpChg>
        <pc:inkChg chg="mod">
          <ac:chgData name="Hofslot-Stal, Anita van" userId="b360a098-9f0a-40eb-8e3f-a1b4682c2ecf" providerId="ADAL" clId="{F6541C14-8F7C-40F6-AFEA-806432D64F31}" dt="2022-11-25T09:48:07.658" v="217" actId="1076"/>
          <ac:inkMkLst>
            <pc:docMk/>
            <pc:sldMk cId="3439356910" sldId="393"/>
            <ac:inkMk id="8" creationId="{E6EE1986-5944-464D-8729-6E741A1C50D7}"/>
          </ac:inkMkLst>
        </pc:inkChg>
      </pc:sldChg>
      <pc:sldChg chg="modSp del mod ord">
        <pc:chgData name="Hofslot-Stal, Anita van" userId="b360a098-9f0a-40eb-8e3f-a1b4682c2ecf" providerId="ADAL" clId="{F6541C14-8F7C-40F6-AFEA-806432D64F31}" dt="2022-11-25T09:58:51.510" v="248" actId="2696"/>
        <pc:sldMkLst>
          <pc:docMk/>
          <pc:sldMk cId="2034919720" sldId="396"/>
        </pc:sldMkLst>
        <pc:spChg chg="mod">
          <ac:chgData name="Hofslot-Stal, Anita van" userId="b360a098-9f0a-40eb-8e3f-a1b4682c2ecf" providerId="ADAL" clId="{F6541C14-8F7C-40F6-AFEA-806432D64F31}" dt="2022-11-25T09:57:37.323" v="242" actId="20577"/>
          <ac:spMkLst>
            <pc:docMk/>
            <pc:sldMk cId="2034919720" sldId="396"/>
            <ac:spMk id="2" creationId="{00000000-0000-0000-0000-000000000000}"/>
          </ac:spMkLst>
        </pc:spChg>
      </pc:sldChg>
      <pc:sldChg chg="modSp mod">
        <pc:chgData name="Hofslot-Stal, Anita van" userId="b360a098-9f0a-40eb-8e3f-a1b4682c2ecf" providerId="ADAL" clId="{F6541C14-8F7C-40F6-AFEA-806432D64F31}" dt="2022-11-25T09:49:14.683" v="223" actId="20577"/>
        <pc:sldMkLst>
          <pc:docMk/>
          <pc:sldMk cId="3115431112" sldId="404"/>
        </pc:sldMkLst>
        <pc:spChg chg="mod">
          <ac:chgData name="Hofslot-Stal, Anita van" userId="b360a098-9f0a-40eb-8e3f-a1b4682c2ecf" providerId="ADAL" clId="{F6541C14-8F7C-40F6-AFEA-806432D64F31}" dt="2022-11-25T09:49:14.683" v="223" actId="20577"/>
          <ac:spMkLst>
            <pc:docMk/>
            <pc:sldMk cId="3115431112" sldId="404"/>
            <ac:spMk id="3" creationId="{00000000-0000-0000-0000-000000000000}"/>
          </ac:spMkLst>
        </pc:spChg>
      </pc:sldChg>
      <pc:sldChg chg="delDesignElem">
        <pc:chgData name="Hofslot-Stal, Anita van" userId="b360a098-9f0a-40eb-8e3f-a1b4682c2ecf" providerId="ADAL" clId="{F6541C14-8F7C-40F6-AFEA-806432D64F31}" dt="2022-11-25T09:45:57.700" v="112"/>
        <pc:sldMkLst>
          <pc:docMk/>
          <pc:sldMk cId="3600934505" sldId="408"/>
        </pc:sldMkLst>
      </pc:sldChg>
      <pc:sldChg chg="modSp mod">
        <pc:chgData name="Hofslot-Stal, Anita van" userId="b360a098-9f0a-40eb-8e3f-a1b4682c2ecf" providerId="ADAL" clId="{F6541C14-8F7C-40F6-AFEA-806432D64F31}" dt="2022-11-25T09:48:32.521" v="219" actId="20577"/>
        <pc:sldMkLst>
          <pc:docMk/>
          <pc:sldMk cId="1359266241" sldId="409"/>
        </pc:sldMkLst>
        <pc:spChg chg="mod">
          <ac:chgData name="Hofslot-Stal, Anita van" userId="b360a098-9f0a-40eb-8e3f-a1b4682c2ecf" providerId="ADAL" clId="{F6541C14-8F7C-40F6-AFEA-806432D64F31}" dt="2022-11-25T09:48:32.521" v="219" actId="20577"/>
          <ac:spMkLst>
            <pc:docMk/>
            <pc:sldMk cId="1359266241" sldId="409"/>
            <ac:spMk id="2" creationId="{5B97010B-E252-4083-B6FA-14DDC6593A5D}"/>
          </ac:spMkLst>
        </pc:spChg>
        <pc:spChg chg="mod">
          <ac:chgData name="Hofslot-Stal, Anita van" userId="b360a098-9f0a-40eb-8e3f-a1b4682c2ecf" providerId="ADAL" clId="{F6541C14-8F7C-40F6-AFEA-806432D64F31}" dt="2022-11-25T09:45:57.875" v="114" actId="27636"/>
          <ac:spMkLst>
            <pc:docMk/>
            <pc:sldMk cId="1359266241" sldId="409"/>
            <ac:spMk id="4" creationId="{639770A6-E54B-4CBC-ACC8-CC7DCD20C63A}"/>
          </ac:spMkLst>
        </pc:spChg>
        <pc:spChg chg="mod">
          <ac:chgData name="Hofslot-Stal, Anita van" userId="b360a098-9f0a-40eb-8e3f-a1b4682c2ecf" providerId="ADAL" clId="{F6541C14-8F7C-40F6-AFEA-806432D64F31}" dt="2022-11-25T09:45:57.874" v="113" actId="27636"/>
          <ac:spMkLst>
            <pc:docMk/>
            <pc:sldMk cId="1359266241" sldId="409"/>
            <ac:spMk id="6" creationId="{EE65F414-AB1F-483F-897D-8EEDE0A5E240}"/>
          </ac:spMkLst>
        </pc:spChg>
      </pc:sldChg>
      <pc:sldChg chg="modSp mod">
        <pc:chgData name="Hofslot-Stal, Anita van" userId="b360a098-9f0a-40eb-8e3f-a1b4682c2ecf" providerId="ADAL" clId="{F6541C14-8F7C-40F6-AFEA-806432D64F31}" dt="2022-11-25T09:48:38.872" v="220" actId="20577"/>
        <pc:sldMkLst>
          <pc:docMk/>
          <pc:sldMk cId="311591560" sldId="410"/>
        </pc:sldMkLst>
        <pc:spChg chg="mod">
          <ac:chgData name="Hofslot-Stal, Anita van" userId="b360a098-9f0a-40eb-8e3f-a1b4682c2ecf" providerId="ADAL" clId="{F6541C14-8F7C-40F6-AFEA-806432D64F31}" dt="2022-11-25T09:48:38.872" v="220" actId="20577"/>
          <ac:spMkLst>
            <pc:docMk/>
            <pc:sldMk cId="311591560" sldId="410"/>
            <ac:spMk id="2" creationId="{5B97010B-E252-4083-B6FA-14DDC6593A5D}"/>
          </ac:spMkLst>
        </pc:spChg>
        <pc:spChg chg="mod">
          <ac:chgData name="Hofslot-Stal, Anita van" userId="b360a098-9f0a-40eb-8e3f-a1b4682c2ecf" providerId="ADAL" clId="{F6541C14-8F7C-40F6-AFEA-806432D64F31}" dt="2022-11-25T09:45:57.887" v="116" actId="27636"/>
          <ac:spMkLst>
            <pc:docMk/>
            <pc:sldMk cId="311591560" sldId="410"/>
            <ac:spMk id="4" creationId="{639770A6-E54B-4CBC-ACC8-CC7DCD20C63A}"/>
          </ac:spMkLst>
        </pc:spChg>
        <pc:spChg chg="mod">
          <ac:chgData name="Hofslot-Stal, Anita van" userId="b360a098-9f0a-40eb-8e3f-a1b4682c2ecf" providerId="ADAL" clId="{F6541C14-8F7C-40F6-AFEA-806432D64F31}" dt="2022-11-25T09:45:57.886" v="115" actId="27636"/>
          <ac:spMkLst>
            <pc:docMk/>
            <pc:sldMk cId="311591560" sldId="410"/>
            <ac:spMk id="6" creationId="{EE65F414-AB1F-483F-897D-8EEDE0A5E240}"/>
          </ac:spMkLst>
        </pc:spChg>
      </pc:sldChg>
      <pc:sldChg chg="modSp mod ord">
        <pc:chgData name="Hofslot-Stal, Anita van" userId="b360a098-9f0a-40eb-8e3f-a1b4682c2ecf" providerId="ADAL" clId="{F6541C14-8F7C-40F6-AFEA-806432D64F31}" dt="2022-11-25T09:50:00.471" v="232"/>
        <pc:sldMkLst>
          <pc:docMk/>
          <pc:sldMk cId="525706992" sldId="411"/>
        </pc:sldMkLst>
        <pc:spChg chg="mod">
          <ac:chgData name="Hofslot-Stal, Anita van" userId="b360a098-9f0a-40eb-8e3f-a1b4682c2ecf" providerId="ADAL" clId="{F6541C14-8F7C-40F6-AFEA-806432D64F31}" dt="2022-11-25T09:49:40.061" v="230" actId="20577"/>
          <ac:spMkLst>
            <pc:docMk/>
            <pc:sldMk cId="525706992" sldId="411"/>
            <ac:spMk id="3" creationId="{876A41BB-EE8B-4D28-ADDE-977571AABFD9}"/>
          </ac:spMkLst>
        </pc:spChg>
      </pc:sldChg>
      <pc:sldChg chg="modSp new mod">
        <pc:chgData name="Hofslot-Stal, Anita van" userId="b360a098-9f0a-40eb-8e3f-a1b4682c2ecf" providerId="ADAL" clId="{F6541C14-8F7C-40F6-AFEA-806432D64F31}" dt="2022-11-25T09:47:08.367" v="185" actId="255"/>
        <pc:sldMkLst>
          <pc:docMk/>
          <pc:sldMk cId="3546020559" sldId="412"/>
        </pc:sldMkLst>
        <pc:spChg chg="mod">
          <ac:chgData name="Hofslot-Stal, Anita van" userId="b360a098-9f0a-40eb-8e3f-a1b4682c2ecf" providerId="ADAL" clId="{F6541C14-8F7C-40F6-AFEA-806432D64F31}" dt="2022-11-25T09:46:42.208" v="136" actId="20577"/>
          <ac:spMkLst>
            <pc:docMk/>
            <pc:sldMk cId="3546020559" sldId="412"/>
            <ac:spMk id="2" creationId="{4D0293CA-38C4-5015-605B-D8415CC3932F}"/>
          </ac:spMkLst>
        </pc:spChg>
        <pc:spChg chg="mod">
          <ac:chgData name="Hofslot-Stal, Anita van" userId="b360a098-9f0a-40eb-8e3f-a1b4682c2ecf" providerId="ADAL" clId="{F6541C14-8F7C-40F6-AFEA-806432D64F31}" dt="2022-11-25T09:47:08.367" v="185" actId="255"/>
          <ac:spMkLst>
            <pc:docMk/>
            <pc:sldMk cId="3546020559" sldId="412"/>
            <ac:spMk id="3" creationId="{1B6A49B0-6DD9-B9F3-70C5-76EADA00D372}"/>
          </ac:spMkLst>
        </pc:spChg>
      </pc:sldChg>
    </pc:docChg>
  </pc:docChgLst>
  <pc:docChgLst>
    <pc:chgData name="Oostmeijer-Kindermans, Selma" userId="S::se.oostmeijer-kindermans@alfa-college.nl::a2d72b95-e4d7-4429-8b31-d44a774345b8" providerId="AD" clId="Web-{C38B16A7-1481-8C04-7AC7-209AF612BAB3}"/>
    <pc:docChg chg="modSld">
      <pc:chgData name="Oostmeijer-Kindermans, Selma" userId="S::se.oostmeijer-kindermans@alfa-college.nl::a2d72b95-e4d7-4429-8b31-d44a774345b8" providerId="AD" clId="Web-{C38B16A7-1481-8C04-7AC7-209AF612BAB3}" dt="2022-11-28T12:14:48.786" v="26"/>
      <pc:docMkLst>
        <pc:docMk/>
      </pc:docMkLst>
      <pc:sldChg chg="addSp delSp modSp">
        <pc:chgData name="Oostmeijer-Kindermans, Selma" userId="S::se.oostmeijer-kindermans@alfa-college.nl::a2d72b95-e4d7-4429-8b31-d44a774345b8" providerId="AD" clId="Web-{C38B16A7-1481-8C04-7AC7-209AF612BAB3}" dt="2022-11-28T12:14:48.786" v="26"/>
        <pc:sldMkLst>
          <pc:docMk/>
          <pc:sldMk cId="1444732206" sldId="308"/>
        </pc:sldMkLst>
        <pc:spChg chg="del">
          <ac:chgData name="Oostmeijer-Kindermans, Selma" userId="S::se.oostmeijer-kindermans@alfa-college.nl::a2d72b95-e4d7-4429-8b31-d44a774345b8" providerId="AD" clId="Web-{C38B16A7-1481-8C04-7AC7-209AF612BAB3}" dt="2022-11-28T12:14:48.786" v="26"/>
          <ac:spMkLst>
            <pc:docMk/>
            <pc:sldMk cId="1444732206" sldId="308"/>
            <ac:spMk id="4" creationId="{8607CD7F-44E9-420F-BE03-0EB28D92B2A9}"/>
          </ac:spMkLst>
        </pc:spChg>
        <pc:spChg chg="add del mod">
          <ac:chgData name="Oostmeijer-Kindermans, Selma" userId="S::se.oostmeijer-kindermans@alfa-college.nl::a2d72b95-e4d7-4429-8b31-d44a774345b8" providerId="AD" clId="Web-{C38B16A7-1481-8C04-7AC7-209AF612BAB3}" dt="2022-11-28T12:08:55.570" v="16"/>
          <ac:spMkLst>
            <pc:docMk/>
            <pc:sldMk cId="1444732206" sldId="308"/>
            <ac:spMk id="12" creationId="{4EA08BD1-D361-2C55-56F7-BDF335217F22}"/>
          </ac:spMkLst>
        </pc:spChg>
        <pc:picChg chg="add mod">
          <ac:chgData name="Oostmeijer-Kindermans, Selma" userId="S::se.oostmeijer-kindermans@alfa-college.nl::a2d72b95-e4d7-4429-8b31-d44a774345b8" providerId="AD" clId="Web-{C38B16A7-1481-8C04-7AC7-209AF612BAB3}" dt="2022-11-28T11:43:58.199" v="8" actId="1076"/>
          <ac:picMkLst>
            <pc:docMk/>
            <pc:sldMk cId="1444732206" sldId="308"/>
            <ac:picMk id="3" creationId="{4F6F2B21-D960-4634-D10C-EE6809D0B1BB}"/>
          </ac:picMkLst>
        </pc:picChg>
        <pc:picChg chg="add mod">
          <ac:chgData name="Oostmeijer-Kindermans, Selma" userId="S::se.oostmeijer-kindermans@alfa-college.nl::a2d72b95-e4d7-4429-8b31-d44a774345b8" providerId="AD" clId="Web-{C38B16A7-1481-8C04-7AC7-209AF612BAB3}" dt="2022-11-28T11:44:32.262" v="10" actId="1076"/>
          <ac:picMkLst>
            <pc:docMk/>
            <pc:sldMk cId="1444732206" sldId="308"/>
            <ac:picMk id="6" creationId="{6975B3B6-F0EE-7E0F-C6F3-7C6FCC62D011}"/>
          </ac:picMkLst>
        </pc:picChg>
        <pc:picChg chg="add del mod">
          <ac:chgData name="Oostmeijer-Kindermans, Selma" userId="S::se.oostmeijer-kindermans@alfa-college.nl::a2d72b95-e4d7-4429-8b31-d44a774345b8" providerId="AD" clId="Web-{C38B16A7-1481-8C04-7AC7-209AF612BAB3}" dt="2022-11-28T12:14:40.270" v="25"/>
          <ac:picMkLst>
            <pc:docMk/>
            <pc:sldMk cId="1444732206" sldId="308"/>
            <ac:picMk id="8" creationId="{951DEF0A-C035-6DC3-53B5-C22E6B0443A5}"/>
          </ac:picMkLst>
        </pc:picChg>
        <pc:picChg chg="mod">
          <ac:chgData name="Oostmeijer-Kindermans, Selma" userId="S::se.oostmeijer-kindermans@alfa-college.nl::a2d72b95-e4d7-4429-8b31-d44a774345b8" providerId="AD" clId="Web-{C38B16A7-1481-8C04-7AC7-209AF612BAB3}" dt="2022-11-28T12:14:37.645" v="24" actId="1076"/>
          <ac:picMkLst>
            <pc:docMk/>
            <pc:sldMk cId="1444732206" sldId="308"/>
            <ac:picMk id="9" creationId="{F90628E0-6353-444A-9E3E-FD269008113C}"/>
          </ac:picMkLst>
        </pc:picChg>
        <pc:picChg chg="mod ord">
          <ac:chgData name="Oostmeijer-Kindermans, Selma" userId="S::se.oostmeijer-kindermans@alfa-college.nl::a2d72b95-e4d7-4429-8b31-d44a774345b8" providerId="AD" clId="Web-{C38B16A7-1481-8C04-7AC7-209AF612BAB3}" dt="2022-11-28T12:09:20.571" v="21"/>
          <ac:picMkLst>
            <pc:docMk/>
            <pc:sldMk cId="1444732206" sldId="308"/>
            <ac:picMk id="11" creationId="{BAB8BAC9-5A68-4143-A030-32691DAF5830}"/>
          </ac:picMkLst>
        </pc:picChg>
        <pc:picChg chg="add mod">
          <ac:chgData name="Oostmeijer-Kindermans, Selma" userId="S::se.oostmeijer-kindermans@alfa-college.nl::a2d72b95-e4d7-4429-8b31-d44a774345b8" providerId="AD" clId="Web-{C38B16A7-1481-8C04-7AC7-209AF612BAB3}" dt="2022-11-28T12:09:30.509" v="23" actId="14100"/>
          <ac:picMkLst>
            <pc:docMk/>
            <pc:sldMk cId="1444732206" sldId="308"/>
            <ac:picMk id="14" creationId="{5CA5FCF0-C25A-380F-0A6F-84CF45C6D838}"/>
          </ac:picMkLst>
        </pc:picChg>
        <pc:picChg chg="mod">
          <ac:chgData name="Oostmeijer-Kindermans, Selma" userId="S::se.oostmeijer-kindermans@alfa-college.nl::a2d72b95-e4d7-4429-8b31-d44a774345b8" providerId="AD" clId="Web-{C38B16A7-1481-8C04-7AC7-209AF612BAB3}" dt="2022-11-28T12:09:25.290" v="22" actId="1076"/>
          <ac:picMkLst>
            <pc:docMk/>
            <pc:sldMk cId="1444732206" sldId="308"/>
            <ac:picMk id="15" creationId="{C83EAE10-8A6C-4BBC-9AB7-07FD544E7258}"/>
          </ac:picMkLst>
        </pc:picChg>
      </pc:sldChg>
      <pc:sldChg chg="delSp">
        <pc:chgData name="Oostmeijer-Kindermans, Selma" userId="S::se.oostmeijer-kindermans@alfa-college.nl::a2d72b95-e4d7-4429-8b31-d44a774345b8" providerId="AD" clId="Web-{C38B16A7-1481-8C04-7AC7-209AF612BAB3}" dt="2022-11-28T10:42:12.578" v="1"/>
        <pc:sldMkLst>
          <pc:docMk/>
          <pc:sldMk cId="1750699563" sldId="371"/>
        </pc:sldMkLst>
        <pc:spChg chg="del">
          <ac:chgData name="Oostmeijer-Kindermans, Selma" userId="S::se.oostmeijer-kindermans@alfa-college.nl::a2d72b95-e4d7-4429-8b31-d44a774345b8" providerId="AD" clId="Web-{C38B16A7-1481-8C04-7AC7-209AF612BAB3}" dt="2022-11-28T10:42:11.406" v="0"/>
          <ac:spMkLst>
            <pc:docMk/>
            <pc:sldMk cId="1750699563" sldId="371"/>
            <ac:spMk id="2" creationId="{13CBC767-2F2A-41E1-8303-BA3E9E1654AC}"/>
          </ac:spMkLst>
        </pc:spChg>
        <pc:spChg chg="del">
          <ac:chgData name="Oostmeijer-Kindermans, Selma" userId="S::se.oostmeijer-kindermans@alfa-college.nl::a2d72b95-e4d7-4429-8b31-d44a774345b8" providerId="AD" clId="Web-{C38B16A7-1481-8C04-7AC7-209AF612BAB3}" dt="2022-11-28T10:42:12.578" v="1"/>
          <ac:spMkLst>
            <pc:docMk/>
            <pc:sldMk cId="1750699563" sldId="371"/>
            <ac:spMk id="3" creationId="{5526FD24-B60B-456A-AF1A-F4728ECD101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5.3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36,'138'-1,"-3"-4,866-24,-951 28,88 3,-120-1,-1 1,1 2,-1-1,1 2,25 10,-16-3,0-1,1-2,0-1,49 8,154 3,4-15,102 5,-174 10,-37-3,360 12,2-27,-445-1,46 0,217-9,188-18,6 23,124 5,-584 1,-1 2,40 9,42 4,-81-16,0-2,1-2,45-9,2 0,84 3,-124 7,76-6,57-1,-139 10,46-2,-69-3,-18 4,0-1,0 1,-1 0,1-1,0 1,0 0,-1-1,1 1,0-1,-1 0,1 1,-1-1,1 1,-1-1,1 0,-1 1,1-1,-1 0,0 0,1-1,-1-9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6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0,'27'10,"44"24,-17-7,202 78,-111-49,-19 3,-82-37,1-1,77 23,-6-19,-74-17,0 1,68 25,-7 14,-72-32,1-1,1-1,0-2,40 10,-62-20,0 1,0 0,0 1,-1 1,19 9,43 37,-67-47,19 14,2-1,0-1,1-1,1-1,54 19,-69-30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8.4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1950 1,'-13'1,"-1"0,1 1,0 0,-15 6,-22 4,-67 9,1 5,-204 77,309-99,-283 101,-135-17,393-83,0 2,0 1,1 2,-40 17,33-7,20-8,0-1,-1-2,0 0,-1-1,-38 7,59-15,-1 0,1 0,-1 0,1-1,0 1,-1-1,1 0,0 0,-1 0,1 0,0-1,0 1,0-1,0 0,0 1,0-1,1-1,-1 1,1 0,-1-1,-1-2,-23-25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13.3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1,'3'48,"2"0,16 72,-12-74,-1 0,3 83,-12-92,2 1,8 48,0-16,-6-44,0 0,14 47,-14-61,0-1,1 20,2 9,-3-31,0-7,-2-3,0 0,-1 0,1 0,-1 0,0 0,1-1,-1 1,0 0,1 0,-1 0,0-3,5-233,-7 150,2 62,-1 11,1 1,0 0,1 0,1 0,0-1,5-18,-7 32,0-1,1 1,-1-1,0 1,0-1,0 1,1-1,-1 1,0-1,0 1,1-1,-1 1,0-1,1 1,-1 0,1-1,-1 1,1 0,-1-1,0 1,1 0,-1 0,1-1,-1 1,1 0,-1 0,1 0,0 0,-1 0,1 0,1 0,-1 0,0 1,0-1,0 1,1-1,-1 1,0-1,0 1,0 0,0 0,0 0,1 1,4 4,0 1,9 14,73 149,-86-167,3 9,1-1,0 1,1-2,9 13,-15-22,1 1,-1-1,1 0,-1 1,1-1,-1 0,1 0,0 0,0 0,-1 0,1-1,0 1,0 0,0-1,0 0,0 1,3-1,-2 0,1 0,-1-1,1 1,-1-1,1 0,-1 0,1 0,-1 0,4-3,1 0,-1-1,0 1,0-2,0 1,0-1,-1 0,7-9,-9 10,0 0,-1 0,0 0,0 0,0 0,0-1,-1 1,0-1,0 0,-1 0,1 0,-1 0,-1 0,1 0,-1 0,0 0,0 0,-1 0,0 0,0 0,0 1,-1-1,-3-8,1 3,-1 0,-1 0,0 0,0 1,-1 0,0 0,-1 1,0 0,-11-10,-30-25,35 30,-1 0,-21-14,32 25,-1 0,0 1,0 0,0 0,0 0,0 1,0-1,-1 1,1 1,0-1,-1 1,1 0,-8 1,-3 1,0 0,-30 10,18-1,28-11,0 0,0 0,1 0,-1 0,0 0,0 0,1 0,-1 0,0 0,0 1,0-1,1 0,-1 0,0 0,0 0,0 0,1 1,-1-1,0 0,0 0,0 0,0 0,0 1,1-1,-1 0,0 0,0 1,0-1,0 0,0 0,0 0,0 1,0-1,0 0,0 0,0 1,0-1,0 0,0 0,0 1,0-1,0 0,0 0,0 1,0-1,0 0,0 0,-1 0,1 1,0-1,0 0,0 0,0 0,0 1,-1-1,1 0,0 0,0 0,0 0,-1 0,1 1,0-1,0 0,0 0,-1 0,1 0,0 0,-1 0,23 5,121 4,-97-9,86 13,-97-6,-1 2,0 1,49 21,-75-27,0 1,-1 0,0 1,0 0,0 0,0 0,-1 1,6 8,-7-8,0-1,0 0,0 0,1-1,0 0,0 0,0 0,1-1,0 1,0-2,11 6,2-4,-1-1,1-1,21 2,-20-4,1 2,24 6,-45-9,0 0,0 0,0 1,0-1,-1 0,1 0,0 1,0-1,-1 0,1 1,0-1,0 0,-1 1,1-1,0 1,-1 0,1-1,-1 1,1-1,-1 1,1 0,-1-1,1 2,-1-1,0 0,0-1,-1 1,1-1,0 1,-1 0,1-1,0 1,-1-1,1 1,-1-1,1 1,-1-1,1 1,-1-1,1 1,-1-1,0 0,1 1,-2-1,-5 4,0-1,0-1,-13 4,5-3,-1 0,-32 0,40-3,0 0,0-1,0 0,0-1,0 1,0-2,-13-4,5-1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1T12:34:27.76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101 0,'0'426,"-1"-403,-1 1,-9 37,3-18,5-34,1 1,-1-1,-8 16,7-18,1 0,1 0,-1 0,1 0,0 0,1 1,-2 6,3-14,0 1,0-1,0 0,0 0,0 0,0 0,0 0,0 0,0 0,0 0,0 0,0 0,0 0,0 1,0-1,0 0,0 0,0 0,0 0,0 0,0 0,1 0,-1 0,0 0,0 0,0 0,0 0,0 0,0 1,0-1,0 0,0 0,0 0,0 0,0 0,0 0,0 0,0 0,1 0,-1 0,0 0,0 0,0 0,0 0,0 0,0 0,0 0,0 0,0 0,0 0,1 0,4-4,11-12,-8 7,4 0,0 0,1 1,0 1,0 0,1 1,17-6,11-6,-33 15,1 0,-1 0,1 1,0 0,0 0,0 1,0 0,16 2,80 12,-98-12,0 0,0 1,0 0,0 0,0 1,-1-1,1 2,-1-1,0 1,0 0,8 6,21 16,-28-21,0 0,0 1,-1 0,1 0,11 14,-2 2,-2 1,0 0,-1 1,-2 0,20 52,-24-54,15 29,-16-39,-1 1,0 0,-1 0,-1 0,0 1,0-1,1 19,-3-6,-2-1,-3 30,2-46,0 1,-1 0,-1 0,0-1,0 1,-1-1,0 0,-8 13,2-7,0-1,-1 0,-1-1,0-1,-1 1,0-2,0 0,-22 13,12-10,0 0,-1-1,-1-2,0 0,-37 10,51-19,-150 36,112-29,-64 3,111-11,0-1,0 0,0 0,0 0,0-1,0 1,0 0,0-1,0 1,0-1,0 0,0 0,0 1,-2-3,2 1,0 0,0 0,0 0,1 0,-1 0,1 0,0-1,-1 1,1 0,-1-4,-2-1,0 1,-1-1,0 1,0 1,0-1,-1 1,1-1,-8-3,7 4,-8-7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1T12:34:30.26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0,'19'0,"0"1,0 0,-1 1,28 7,16 6,2-3,-1-2,2-3,71-2,-108-6,55-8,-65 7,23-1,15-1,-40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1T12:34:35.74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624 1,'-2'0,"-1"0,0 0,0 1,0 0,1-1,-1 1,0 0,1 0,-1 1,0-1,1 1,0-1,-1 1,1 0,0-1,0 1,-2 3,-4 4,0 1,-10 19,5-9,-85 131,90-138,1 1,-8 18,10-18,-2 0,-12 19,-4-1,14-20,0 0,1 1,0 0,-9 20,12-22,0-1,-1 1,-13 15,-7 16,-10 34,-48 160,57-155,8-25,3-12,2 1,-9 55,16-54,-2 83,9-123,0 22,6 44,-5-63,1 1,1-1,-1 0,2-1,-1 1,1-1,0 1,10 13,-6-11,1 0,0 0,0 0,21 16,-25-23,0-1,1 1,-1-1,1 0,0-1,0 1,0-1,0 0,1-1,-1 0,0 0,13 1,4-1,-1 2,32 7,2 0,-42-7,0-2,0 0,0 0,0-2,0 1,0-2,0 0,0 0,0-2,20-7,-30 9,0 0,0-1,0 1,0-1,-1 0,0 0,1-1,-1 1,0-1,3-4,3-7,12-23,4-8,-4 17,40-41,-27 32,-22 25,-2-2,0 0,0 0,-2 0,13-32,-10 18,-2-1,9-45,-15 57,0 0,-1-19,-2 31,0 0,0 0,-1 0,0 0,0 1,0-1,-1 0,0 1,0-1,-4-7,-52-70,20 29,-25-30,58 78,-1 0,0 1,0 0,-1 0,0 0,1 1,-1 0,-1 0,1 1,-1 0,1 0,-1 1,0 0,-11-2,-9 1,-1 2,-50 2,29 0,24 1,-27 4,2 0,34-5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946F-1833-458C-A9B8-7EC20A2A801B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8DA4-AA0F-49ED-9D61-F48A946766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87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8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86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37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6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68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10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4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customXml" Target="../ink/ink5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nnovatievematerialen.n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hyperlink" Target="https://www.google.nl/imgres?imgurl=https://vdbtc.nl/wp-content/uploads/2016/07/C2C_logo.jpg&amp;imgrefurl=https://vdbtc.nl/c2c-in-de-bouw-samen-dragen-we-ons-steentje-bij/&amp;docid=bEiv4WDfmNo6rM&amp;tbnid=jFcGnLtVLUkd1M:&amp;vet=10ahUKEwiVt6DgkO_eAhWIsaQKHTWwCxQQMwg2KAEwAQ..i&amp;w=794&amp;h=590&amp;bih=682&amp;biw=720&amp;q=c2c&amp;ved=0ahUKEwiVt6DgkO_eAhWIsaQKHTWwCxQQMwg2KAEwAQ&amp;iact=mrc&amp;uact=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nibe.info/nl/handleiding_voor_gebrui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390FA0-5103-43B1-BD90-A33723412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7" r="-1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FA38E8-A3F8-4D41-AFC8-797540B6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E"/>
                </a:solidFill>
              </a:rPr>
              <a:t>Project 1.2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DCA97-E311-494D-8023-4B3638E3D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nl-NL" sz="1600">
                <a:solidFill>
                  <a:srgbClr val="FFFFFE"/>
                </a:solidFill>
              </a:rPr>
              <a:t>Werkvoorbereiding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79BA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7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293CA-38C4-5015-605B-D8415CC3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 week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A49B0-6DD9-B9F3-70C5-76EADA00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/>
              <a:t>Vandaag opdrachten 5 &amp; 6</a:t>
            </a:r>
          </a:p>
          <a:p>
            <a:r>
              <a:rPr lang="nl-NL" sz="3200"/>
              <a:t>Woensdag opdracht 4</a:t>
            </a:r>
          </a:p>
        </p:txBody>
      </p:sp>
    </p:spTree>
    <p:extLst>
      <p:ext uri="{BB962C8B-B14F-4D97-AF65-F5344CB8AC3E}">
        <p14:creationId xmlns:p14="http://schemas.microsoft.com/office/powerpoint/2010/main" val="354602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6225" y="711810"/>
            <a:ext cx="8317923" cy="1330036"/>
          </a:xfrm>
        </p:spPr>
        <p:txBody>
          <a:bodyPr/>
          <a:lstStyle/>
          <a:p>
            <a:r>
              <a:rPr lang="nl-NL" sz="4000">
                <a:solidFill>
                  <a:srgbClr val="003782"/>
                </a:solidFill>
              </a:rPr>
              <a:t>Taak 6 Digibib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910933"/>
            <a:ext cx="8007350" cy="4425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>
              <a:solidFill>
                <a:srgbClr val="003782"/>
              </a:solidFill>
            </a:endParaRPr>
          </a:p>
          <a:p>
            <a:pPr marL="0" indent="0">
              <a:buNone/>
            </a:pPr>
            <a:r>
              <a:rPr lang="nl-NL" sz="2800">
                <a:solidFill>
                  <a:srgbClr val="003782"/>
                </a:solidFill>
              </a:rPr>
              <a:t>Opdracht 5: Isolatiematerialen (Selma)	</a:t>
            </a:r>
          </a:p>
          <a:p>
            <a:pPr marL="0" indent="0">
              <a:buNone/>
            </a:pPr>
            <a:r>
              <a:rPr lang="nl-NL" sz="2800">
                <a:solidFill>
                  <a:srgbClr val="003782"/>
                </a:solidFill>
              </a:rPr>
              <a:t>Opdracht 6: Duurzame varianten (Selma)</a:t>
            </a:r>
          </a:p>
          <a:p>
            <a:pPr marL="0" indent="0">
              <a:buNone/>
            </a:pPr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7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148FF55-AF32-4B77-9692-84EFB80F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181" y="49095"/>
            <a:ext cx="8624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126837"/>
            <a:ext cx="8007350" cy="5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89E9F1-1EE7-4F31-8F98-D1E2BEFF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538" y="85204"/>
            <a:ext cx="6519739" cy="564596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C1B9D48D-579D-45E9-AC5F-832E59FB09F7}"/>
              </a:ext>
            </a:extLst>
          </p:cNvPr>
          <p:cNvGrpSpPr/>
          <p:nvPr/>
        </p:nvGrpSpPr>
        <p:grpSpPr>
          <a:xfrm>
            <a:off x="3507214" y="3564121"/>
            <a:ext cx="318960" cy="585720"/>
            <a:chOff x="532712" y="2994655"/>
            <a:chExt cx="3189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BF870846-EECD-4AC7-A3B7-5E4A7A23D506}"/>
                    </a:ext>
                  </a:extLst>
                </p14:cNvPr>
                <p14:cNvContentPartPr/>
                <p14:nvPr/>
              </p14:nvContentPartPr>
              <p14:xfrm>
                <a:off x="532712" y="3016615"/>
                <a:ext cx="289440" cy="56376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BF870846-EECD-4AC7-A3B7-5E4A7A23D5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712" y="2980638"/>
                  <a:ext cx="361080" cy="635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2A4519B5-F729-43BA-B9FE-ABCF0A263CB6}"/>
                    </a:ext>
                  </a:extLst>
                </p14:cNvPr>
                <p14:cNvContentPartPr/>
                <p14:nvPr/>
              </p14:nvContentPartPr>
              <p14:xfrm>
                <a:off x="580232" y="2994655"/>
                <a:ext cx="271440" cy="2268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2A4519B5-F729-43BA-B9FE-ABCF0A263C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232" y="2958655"/>
                  <a:ext cx="34308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6EE1986-5944-464D-8729-6E741A1C50D7}"/>
                  </a:ext>
                </a:extLst>
              </p14:cNvPr>
              <p14:cNvContentPartPr/>
              <p14:nvPr/>
            </p14:nvContentPartPr>
            <p14:xfrm>
              <a:off x="3584889" y="4670657"/>
              <a:ext cx="308880" cy="61992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6EE1986-5944-464D-8729-6E741A1C50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8847" y="4634657"/>
                <a:ext cx="380604" cy="6915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4EA0DF-82D7-4746-AB4C-1651020DF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5375" y="591150"/>
            <a:ext cx="1743087" cy="21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7010B-E252-4083-B6FA-14DDC659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>
                <a:solidFill>
                  <a:srgbClr val="003782"/>
                </a:solidFill>
                <a:latin typeface="Gill Sans MT" panose="020B0502020104020203"/>
              </a:rPr>
              <a:t>Opdracht 5 :  </a:t>
            </a:r>
            <a:br>
              <a:rPr lang="nl-NL" sz="3600">
                <a:solidFill>
                  <a:srgbClr val="003782"/>
                </a:solidFill>
                <a:latin typeface="Gill Sans MT" panose="020B0502020104020203"/>
              </a:rPr>
            </a:br>
            <a:r>
              <a:rPr lang="nl-NL" sz="3600">
                <a:solidFill>
                  <a:srgbClr val="003782"/>
                </a:solidFill>
                <a:latin typeface="Gill Sans MT" panose="020B0502020104020203"/>
              </a:rPr>
              <a:t>Overzicht isolatiematerialen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2F5C43-AF5A-44AF-B173-E23021FA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393" y="2019551"/>
            <a:ext cx="7707625" cy="1287068"/>
          </a:xfrm>
        </p:spPr>
        <p:txBody>
          <a:bodyPr anchor="t">
            <a:normAutofit/>
          </a:bodyPr>
          <a:lstStyle/>
          <a:p>
            <a:r>
              <a:rPr lang="nl-NL" sz="2000" b="1"/>
              <a:t>Van alle in het bestek (technische omschrijving) voorgeschreven isolatiematerialen breng je de volgende eigenschappen in kaart: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9770A6-E54B-4CBC-ACC8-CC7DCD20C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8402" y="3433401"/>
            <a:ext cx="3483864" cy="2644457"/>
          </a:xfrm>
        </p:spPr>
        <p:txBody>
          <a:bodyPr>
            <a:normAutofit fontScale="92500" lnSpcReduction="20000"/>
          </a:bodyPr>
          <a:lstStyle/>
          <a:p>
            <a:r>
              <a:rPr lang="nl-NL" sz="2800"/>
              <a:t>dichtheid (</a:t>
            </a:r>
            <a:r>
              <a:rPr lang="nl-NL" sz="2800" err="1"/>
              <a:t>volumieke</a:t>
            </a:r>
            <a:r>
              <a:rPr lang="nl-NL" sz="2800"/>
              <a:t> massa, kg/m3)</a:t>
            </a:r>
          </a:p>
          <a:p>
            <a:r>
              <a:rPr lang="nl-NL" sz="2800"/>
              <a:t>warmteweerstand</a:t>
            </a:r>
          </a:p>
          <a:p>
            <a:r>
              <a:rPr lang="nl-NL" sz="2800"/>
              <a:t>milieuklasse</a:t>
            </a:r>
          </a:p>
          <a:p>
            <a:r>
              <a:rPr lang="nl-NL" sz="2800" err="1"/>
              <a:t>drukvast</a:t>
            </a:r>
            <a:endParaRPr lang="nl-NL" sz="2800"/>
          </a:p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65F414-AB1F-483F-897D-8EEDE0A5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1275" y="3429001"/>
            <a:ext cx="3483864" cy="2637371"/>
          </a:xfrm>
        </p:spPr>
        <p:txBody>
          <a:bodyPr>
            <a:normAutofit fontScale="92500" lnSpcReduction="20000"/>
          </a:bodyPr>
          <a:lstStyle/>
          <a:p>
            <a:r>
              <a:rPr lang="nl-NL" sz="2800"/>
              <a:t>stootvast</a:t>
            </a:r>
          </a:p>
          <a:p>
            <a:r>
              <a:rPr lang="nl-NL" sz="2800" err="1"/>
              <a:t>vochtwerendheid</a:t>
            </a:r>
            <a:endParaRPr lang="nl-NL" sz="2800"/>
          </a:p>
          <a:p>
            <a:r>
              <a:rPr lang="nl-NL" sz="2800"/>
              <a:t>vormvast/uitzet &amp; krimp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26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7010B-E252-4083-B6FA-14DDC659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>
                <a:solidFill>
                  <a:srgbClr val="003782"/>
                </a:solidFill>
                <a:latin typeface="Gill Sans MT" panose="020B0502020104020203"/>
              </a:rPr>
              <a:t>Opdracht 6 :  </a:t>
            </a:r>
            <a:br>
              <a:rPr lang="nl-NL" sz="3600">
                <a:solidFill>
                  <a:srgbClr val="003782"/>
                </a:solidFill>
                <a:latin typeface="Gill Sans MT" panose="020B0502020104020203"/>
              </a:rPr>
            </a:br>
            <a:r>
              <a:rPr lang="nl-NL" sz="3600">
                <a:solidFill>
                  <a:srgbClr val="003782"/>
                </a:solidFill>
                <a:latin typeface="Gill Sans MT" panose="020B0502020104020203"/>
              </a:rPr>
              <a:t>alternatieve isolatiematerialen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2F5C43-AF5A-44AF-B173-E23021FAD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393" y="2019551"/>
            <a:ext cx="7707625" cy="1287068"/>
          </a:xfrm>
        </p:spPr>
        <p:txBody>
          <a:bodyPr anchor="t">
            <a:normAutofit/>
          </a:bodyPr>
          <a:lstStyle/>
          <a:p>
            <a:r>
              <a:rPr lang="nl-NL" sz="2000" b="1"/>
              <a:t>Zoek duurzame/alternatieve isolatiematerialen en beschrijf hiervan de volgende eigenschappen: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9770A6-E54B-4CBC-ACC8-CC7DCD20C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8402" y="3433401"/>
            <a:ext cx="3483864" cy="2644457"/>
          </a:xfrm>
        </p:spPr>
        <p:txBody>
          <a:bodyPr>
            <a:normAutofit fontScale="92500" lnSpcReduction="20000"/>
          </a:bodyPr>
          <a:lstStyle/>
          <a:p>
            <a:r>
              <a:rPr lang="nl-NL" sz="2800"/>
              <a:t>dichtheid (</a:t>
            </a:r>
            <a:r>
              <a:rPr lang="nl-NL" sz="2800" err="1"/>
              <a:t>volumieke</a:t>
            </a:r>
            <a:r>
              <a:rPr lang="nl-NL" sz="2800"/>
              <a:t> massa, kg/m3)</a:t>
            </a:r>
          </a:p>
          <a:p>
            <a:r>
              <a:rPr lang="nl-NL" sz="2800"/>
              <a:t>warmteweerstand</a:t>
            </a:r>
          </a:p>
          <a:p>
            <a:r>
              <a:rPr lang="nl-NL" sz="2800"/>
              <a:t>milieuklasse</a:t>
            </a:r>
          </a:p>
          <a:p>
            <a:r>
              <a:rPr lang="nl-NL" sz="2800" err="1"/>
              <a:t>drukvast</a:t>
            </a:r>
            <a:endParaRPr lang="nl-NL" sz="2800"/>
          </a:p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65F414-AB1F-483F-897D-8EEDE0A5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1275" y="3429001"/>
            <a:ext cx="3483864" cy="2637371"/>
          </a:xfrm>
        </p:spPr>
        <p:txBody>
          <a:bodyPr>
            <a:normAutofit fontScale="92500" lnSpcReduction="20000"/>
          </a:bodyPr>
          <a:lstStyle/>
          <a:p>
            <a:r>
              <a:rPr lang="nl-NL" sz="2800"/>
              <a:t>stootvast</a:t>
            </a:r>
          </a:p>
          <a:p>
            <a:r>
              <a:rPr lang="nl-NL" sz="2800" err="1"/>
              <a:t>vochtwerendheid</a:t>
            </a:r>
            <a:endParaRPr lang="nl-NL" sz="2800"/>
          </a:p>
          <a:p>
            <a:r>
              <a:rPr lang="nl-NL" sz="2800"/>
              <a:t>vormvast/uitzet &amp; krimp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9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A8B586-6CCD-4343-B7D0-DB810A716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3EA837-AC69-4BDC-9D92-3A4E2CE1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8891"/>
            <a:ext cx="9144000" cy="59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7790" y="490654"/>
            <a:ext cx="8199996" cy="1330036"/>
          </a:xfrm>
        </p:spPr>
        <p:txBody>
          <a:bodyPr/>
          <a:lstStyle/>
          <a:p>
            <a:r>
              <a:rPr lang="nl-NL" sz="4000">
                <a:solidFill>
                  <a:srgbClr val="003782"/>
                </a:solidFill>
              </a:rPr>
              <a:t>Wat is isolatiemateriaal?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7790" y="2458844"/>
            <a:ext cx="7774524" cy="3311912"/>
          </a:xfrm>
        </p:spPr>
        <p:txBody>
          <a:bodyPr>
            <a:normAutofit fontScale="92500"/>
          </a:bodyPr>
          <a:lstStyle/>
          <a:p>
            <a:r>
              <a:rPr lang="nl-NL" sz="3600"/>
              <a:t>Welke kennen we?</a:t>
            </a:r>
          </a:p>
          <a:p>
            <a:r>
              <a:rPr lang="nl-NL" sz="3600"/>
              <a:t>Wat zijn kenmerken van isolatiemateriaal?</a:t>
            </a:r>
          </a:p>
          <a:p>
            <a:r>
              <a:rPr lang="nl-NL" sz="3600"/>
              <a:t>Waar kun je informatie vinden over de kwaliteit?</a:t>
            </a:r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002" y="860425"/>
            <a:ext cx="8199996" cy="752273"/>
          </a:xfrm>
        </p:spPr>
        <p:txBody>
          <a:bodyPr>
            <a:normAutofit/>
          </a:bodyPr>
          <a:lstStyle/>
          <a:p>
            <a:r>
              <a:rPr lang="nl-NL" sz="4000" err="1">
                <a:solidFill>
                  <a:srgbClr val="003782"/>
                </a:solidFill>
              </a:rPr>
              <a:t>Lambda</a:t>
            </a:r>
            <a:r>
              <a:rPr lang="nl-NL" sz="4000">
                <a:solidFill>
                  <a:srgbClr val="003782"/>
                </a:solidFill>
              </a:rPr>
              <a:t>-waarde</a:t>
            </a:r>
            <a:endParaRPr lang="nl-NL" sz="40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8746" y="1877742"/>
            <a:ext cx="8081294" cy="4559395"/>
          </a:xfrm>
        </p:spPr>
        <p:txBody>
          <a:bodyPr>
            <a:normAutofit fontScale="92500" lnSpcReduction="20000"/>
          </a:bodyPr>
          <a:lstStyle/>
          <a:p>
            <a:r>
              <a:rPr lang="nl-NL" sz="4000">
                <a:ea typeface="+mn-lt"/>
                <a:cs typeface="+mn-lt"/>
              </a:rPr>
              <a:t> </a:t>
            </a:r>
            <a:r>
              <a:rPr lang="nl-NL" sz="2400">
                <a:ea typeface="+mn-lt"/>
                <a:cs typeface="+mn-lt"/>
              </a:rPr>
              <a:t>=  λ-waarde</a:t>
            </a:r>
            <a:endParaRPr lang="nl-NL" sz="2400"/>
          </a:p>
          <a:p>
            <a:endParaRPr lang="nl-NL" sz="2400"/>
          </a:p>
          <a:p>
            <a:r>
              <a:rPr lang="nl-NL" sz="2400"/>
              <a:t>Warmtegeleidingscoëfficiënt</a:t>
            </a:r>
            <a:br>
              <a:rPr lang="nl-NL" sz="2400"/>
            </a:br>
            <a:r>
              <a:rPr lang="nl-NL" sz="2400"/>
              <a:t>Uitgedrukt in </a:t>
            </a:r>
            <a:r>
              <a:rPr lang="nl-NL" sz="2400" b="1"/>
              <a:t>W/(</a:t>
            </a:r>
            <a:r>
              <a:rPr lang="nl-NL" sz="2400" b="1" err="1"/>
              <a:t>m·K</a:t>
            </a:r>
            <a:r>
              <a:rPr lang="nl-NL" sz="2400" b="1"/>
              <a:t>)</a:t>
            </a:r>
            <a:r>
              <a:rPr lang="nl-NL" sz="2400"/>
              <a:t>  = Watt per meter * graad Kelvin</a:t>
            </a:r>
          </a:p>
          <a:p>
            <a:endParaRPr lang="nl-NL" sz="2400"/>
          </a:p>
          <a:p>
            <a:r>
              <a:rPr lang="nl-NL" sz="2400"/>
              <a:t>Dit is voor elk materiaal anders en geeft aan hoe snel een materiaal warmte doorlaat.</a:t>
            </a:r>
          </a:p>
          <a:p>
            <a:endParaRPr lang="nl-NL" sz="2400"/>
          </a:p>
          <a:p>
            <a:r>
              <a:rPr lang="nl-NL" sz="2400"/>
              <a:t>Hoe hoger de warmtegeleidingscoëfficiënt hoe slechter de isolatie (de warmte wordt immers beter geleid)</a:t>
            </a:r>
          </a:p>
          <a:p>
            <a:endParaRPr lang="nl-NL" sz="24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2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7790" y="490654"/>
            <a:ext cx="8199996" cy="1330036"/>
          </a:xfrm>
        </p:spPr>
        <p:txBody>
          <a:bodyPr/>
          <a:lstStyle/>
          <a:p>
            <a:r>
              <a:rPr lang="nl-NL" sz="4000">
                <a:solidFill>
                  <a:srgbClr val="003782"/>
                </a:solidFill>
              </a:rPr>
              <a:t>Isolatiewaarden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29921" y="2004741"/>
            <a:ext cx="7738947" cy="44103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4000"/>
              <a:t>Hoe goed een materiaal isoleert bepalen we door:</a:t>
            </a:r>
          </a:p>
          <a:p>
            <a:pPr marL="0" indent="0">
              <a:buNone/>
            </a:pPr>
            <a:r>
              <a:rPr lang="nl-NL" sz="4000"/>
              <a:t>de warmteweerstand:</a:t>
            </a:r>
          </a:p>
          <a:p>
            <a:pPr marL="0" indent="0">
              <a:buNone/>
            </a:pPr>
            <a:r>
              <a:rPr lang="nl-NL" sz="4000"/>
              <a:t>R-waarde = de dikte/λ-waarde (in m2·K/W)</a:t>
            </a:r>
          </a:p>
          <a:p>
            <a:pPr marL="0" indent="0">
              <a:buNone/>
            </a:pPr>
            <a:r>
              <a:rPr lang="nl-NL" sz="2400"/>
              <a:t>of</a:t>
            </a:r>
          </a:p>
          <a:p>
            <a:pPr marL="0" indent="0">
              <a:buNone/>
            </a:pPr>
            <a:r>
              <a:rPr lang="nl-NL" sz="4000"/>
              <a:t>de warmtedoorgangscoëfficiënt:</a:t>
            </a:r>
          </a:p>
          <a:p>
            <a:pPr marL="0" indent="0">
              <a:buNone/>
            </a:pPr>
            <a:r>
              <a:rPr lang="nl-NL" sz="4000"/>
              <a:t>U-waarde = λ-waarde/dikte (in W/m²·K)</a:t>
            </a: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1A6EA6-8E27-4C42-B660-C66984EF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0" y="169827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2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7790" y="490654"/>
            <a:ext cx="8199996" cy="1330036"/>
          </a:xfrm>
        </p:spPr>
        <p:txBody>
          <a:bodyPr/>
          <a:lstStyle/>
          <a:p>
            <a:r>
              <a:rPr lang="nl-NL" sz="4000">
                <a:solidFill>
                  <a:srgbClr val="003782"/>
                </a:solidFill>
              </a:rPr>
              <a:t>Duurzame varianten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7791" y="2124308"/>
            <a:ext cx="7738947" cy="3763537"/>
          </a:xfrm>
        </p:spPr>
        <p:txBody>
          <a:bodyPr>
            <a:normAutofit/>
          </a:bodyPr>
          <a:lstStyle/>
          <a:p>
            <a:r>
              <a:rPr lang="nl-NL" sz="3200"/>
              <a:t>Wanneer is een isolatiemateriaal duurzaam?</a:t>
            </a:r>
          </a:p>
          <a:p>
            <a:r>
              <a:rPr lang="nl-NL" sz="3200"/>
              <a:t>Wat is duurzaam?</a:t>
            </a: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8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A1B7F-BB1F-42D6-AAB0-1186263F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83ED7E-8D67-46BE-879F-65C9E428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http://www.innovatievematerialen.nl/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7DAE59-95F9-4E46-82C1-0118BEAF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Opdracht 8; Materialen project 2.1  2016-2017</a:t>
            </a:r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56BA41-A843-42F8-9E19-D844B1E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747CE20-C78C-4B18-83EE-52EEFF1D0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40"/>
          <a:stretch/>
        </p:blipFill>
        <p:spPr>
          <a:xfrm>
            <a:off x="1524000" y="0"/>
            <a:ext cx="9250010" cy="693710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FC7F222-71AA-469D-BBCC-4266FD0F8AD9}"/>
              </a:ext>
            </a:extLst>
          </p:cNvPr>
          <p:cNvSpPr txBox="1">
            <a:spLocks/>
          </p:cNvSpPr>
          <p:nvPr/>
        </p:nvSpPr>
        <p:spPr>
          <a:xfrm>
            <a:off x="1967080" y="-6910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Trias Energetica</a:t>
            </a:r>
          </a:p>
        </p:txBody>
      </p:sp>
    </p:spTree>
    <p:extLst>
      <p:ext uri="{BB962C8B-B14F-4D97-AF65-F5344CB8AC3E}">
        <p14:creationId xmlns:p14="http://schemas.microsoft.com/office/powerpoint/2010/main" val="127998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BAC9-5A68-4143-A030-32691DAF5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7" y="3219442"/>
            <a:ext cx="3502916" cy="19684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8C19B2-73EC-4277-9F26-4AC82AE0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58" y="-2173704"/>
            <a:ext cx="78867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DD2A4C1-007B-4F71-9B0B-D7D0DAF72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8821" y="3111416"/>
            <a:ext cx="2323492" cy="2733976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B30C92-D0A4-4903-A4C7-2F45CAC0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0628E0-6353-444A-9E3E-FD2690081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7" y="778472"/>
            <a:ext cx="5026409" cy="233324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193E52-A106-4FAE-BF37-2CD4A142B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50" y="1006507"/>
            <a:ext cx="3292348" cy="191462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83EAE10-8A6C-4BBC-9AB7-07FD544E7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435" y="4477327"/>
            <a:ext cx="3911119" cy="2262454"/>
          </a:xfrm>
          <a:prstGeom prst="rect">
            <a:avLst/>
          </a:prstGeom>
        </p:spPr>
      </p:pic>
      <p:pic>
        <p:nvPicPr>
          <p:cNvPr id="1027" name="Picture 3" descr="Afbeeldingsresultaat voor c2c">
            <a:hlinkClick r:id="rId7"/>
            <a:extLst>
              <a:ext uri="{FF2B5EF4-FFF2-40B4-BE49-F238E27FC236}">
                <a16:creationId xmlns:a16="http://schemas.microsoft.com/office/drawing/2014/main" id="{0DCD4FD6-9BB8-4282-BC3A-9FA0067F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43" y="-12497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5" descr="Afbeelding met tekst, buiten, teken&#10;&#10;Automatisch gegenereerde beschrijving">
            <a:extLst>
              <a:ext uri="{FF2B5EF4-FFF2-40B4-BE49-F238E27FC236}">
                <a16:creationId xmlns:a16="http://schemas.microsoft.com/office/drawing/2014/main" id="{4F6F2B21-D960-4634-D10C-EE6809D0B1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2655" y="443491"/>
            <a:ext cx="1909120" cy="812073"/>
          </a:xfrm>
          <a:prstGeom prst="rect">
            <a:avLst/>
          </a:prstGeom>
        </p:spPr>
      </p:pic>
      <p:pic>
        <p:nvPicPr>
          <p:cNvPr id="6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975B3B6-F0EE-7E0F-C6F3-7C6FCC62D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562" y="60233"/>
            <a:ext cx="2743200" cy="239940"/>
          </a:xfrm>
          <a:prstGeom prst="rect">
            <a:avLst/>
          </a:prstGeom>
        </p:spPr>
      </p:pic>
      <p:pic>
        <p:nvPicPr>
          <p:cNvPr id="14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5CA5FCF0-C25A-380F-0A6F-84CF45C6D8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5751" y="6055845"/>
            <a:ext cx="4967416" cy="6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2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D2C78-7F76-4BE7-B9EC-09CB441A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369" y="630013"/>
            <a:ext cx="7886700" cy="761908"/>
          </a:xfrm>
        </p:spPr>
        <p:txBody>
          <a:bodyPr>
            <a:normAutofit/>
          </a:bodyPr>
          <a:lstStyle/>
          <a:p>
            <a:r>
              <a:rPr lang="nl-NL" sz="4000"/>
              <a:t>Trias Energetica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E3AE3D2-9ED2-406A-97E7-E358A2D4A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370" y="1620521"/>
            <a:ext cx="7422913" cy="5117002"/>
          </a:xfrm>
        </p:spPr>
      </p:pic>
    </p:spTree>
    <p:extLst>
      <p:ext uri="{BB962C8B-B14F-4D97-AF65-F5344CB8AC3E}">
        <p14:creationId xmlns:p14="http://schemas.microsoft.com/office/powerpoint/2010/main" val="156623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>
            <a:extLst>
              <a:ext uri="{FF2B5EF4-FFF2-40B4-BE49-F238E27FC236}">
                <a16:creationId xmlns:a16="http://schemas.microsoft.com/office/drawing/2014/main" id="{D7B8287D-1FFA-4858-82B7-A4A78A5C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334" b="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F38F6-630B-4AD3-978E-8D94CC44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909" y="365127"/>
            <a:ext cx="9590822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BBA337-F9F5-4B9B-898B-CD24DB165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909" y="1825625"/>
            <a:ext cx="9590822" cy="4351338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967F8E-EE5A-4469-9836-B5B6C42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54" y="0"/>
            <a:ext cx="9030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5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50560-1C2A-4563-943F-617E7136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NIBE.NL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3232B9-263E-4AB7-85A4-B2E21602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85" y="2036054"/>
            <a:ext cx="7202456" cy="3450613"/>
          </a:xfrm>
        </p:spPr>
        <p:txBody>
          <a:bodyPr/>
          <a:lstStyle/>
          <a:p>
            <a:r>
              <a:rPr lang="nl-NL" sz="4000">
                <a:hlinkClick r:id="rId2"/>
              </a:rPr>
              <a:t>handleiding NIBE</a:t>
            </a:r>
            <a:endParaRPr lang="nl-NL" sz="4000"/>
          </a:p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5CA982-21EF-4EB4-9DE5-70E491A7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92076"/>
            <a:ext cx="9144000" cy="37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37AF-8837-471A-AC57-F0EB1F8C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Nibe milieuklasse indeling: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8D99DBC-F689-494D-983F-DA6903D18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7482" y="1152602"/>
            <a:ext cx="4754880" cy="45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3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8703A-ADF8-45C4-A0ED-C909A9F7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Duurzame materialen;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9DB0E-030C-480B-9D6C-9E470086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600"/>
              <a:t>Winning</a:t>
            </a:r>
          </a:p>
          <a:p>
            <a:r>
              <a:rPr lang="nl-NL" sz="3600"/>
              <a:t>Transport</a:t>
            </a:r>
          </a:p>
          <a:p>
            <a:r>
              <a:rPr lang="nl-NL" sz="3600"/>
              <a:t>Verwerking</a:t>
            </a:r>
          </a:p>
          <a:p>
            <a:r>
              <a:rPr lang="nl-NL" sz="3600"/>
              <a:t>Gebruik</a:t>
            </a:r>
          </a:p>
          <a:p>
            <a:r>
              <a:rPr lang="nl-NL" sz="3600"/>
              <a:t>Afvalfase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3A2125-028B-4610-8BB3-CBD6A757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7" y="1940077"/>
            <a:ext cx="4662323" cy="4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8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0597" y="2801224"/>
            <a:ext cx="9017155" cy="3499215"/>
          </a:xfrm>
        </p:spPr>
        <p:txBody>
          <a:bodyPr>
            <a:normAutofit/>
          </a:bodyPr>
          <a:lstStyle/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r>
              <a:rPr lang="nl-NL" sz="3200">
                <a:solidFill>
                  <a:srgbClr val="003782"/>
                </a:solidFill>
              </a:rPr>
              <a:t>Zo nee. De volgende opdrachten vanuit </a:t>
            </a:r>
            <a:r>
              <a:rPr lang="nl-NL" sz="3200" err="1">
                <a:solidFill>
                  <a:srgbClr val="003782"/>
                </a:solidFill>
              </a:rPr>
              <a:t>DigiBib</a:t>
            </a:r>
            <a:r>
              <a:rPr lang="nl-NL" sz="3200">
                <a:solidFill>
                  <a:srgbClr val="003782"/>
                </a:solidFill>
              </a:rPr>
              <a:t>:</a:t>
            </a:r>
          </a:p>
        </p:txBody>
      </p:sp>
      <p:pic>
        <p:nvPicPr>
          <p:cNvPr id="5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0CC26A4-4D60-4C6E-B39A-DC9367E49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36" y="603269"/>
            <a:ext cx="7279465" cy="43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1619E5-BDA7-4C3E-90BC-75A11D0E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52" y="0"/>
            <a:ext cx="10738695" cy="685800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1DBE833B-3688-48F3-96C5-D536A9B61D41}"/>
              </a:ext>
            </a:extLst>
          </p:cNvPr>
          <p:cNvGrpSpPr/>
          <p:nvPr/>
        </p:nvGrpSpPr>
        <p:grpSpPr>
          <a:xfrm>
            <a:off x="1201371" y="5094257"/>
            <a:ext cx="2593440" cy="439920"/>
            <a:chOff x="1201371" y="5094257"/>
            <a:chExt cx="25934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14:cNvPr>
                <p14:cNvContentPartPr/>
                <p14:nvPr/>
              </p14:nvContentPartPr>
              <p14:xfrm>
                <a:off x="1201371" y="5303417"/>
                <a:ext cx="2579040" cy="666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8371" y="5240417"/>
                  <a:ext cx="2704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14:cNvPr>
                <p14:cNvContentPartPr/>
                <p14:nvPr/>
              </p14:nvContentPartPr>
              <p14:xfrm>
                <a:off x="3082371" y="5094257"/>
                <a:ext cx="680760" cy="28224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9404" y="5031257"/>
                  <a:ext cx="806334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14:cNvPr>
                <p14:cNvContentPartPr/>
                <p14:nvPr/>
              </p14:nvContentPartPr>
              <p14:xfrm>
                <a:off x="3092451" y="5348777"/>
                <a:ext cx="702360" cy="1854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9451" y="5285777"/>
                  <a:ext cx="828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14:cNvPr>
                <p14:cNvContentPartPr/>
                <p14:nvPr/>
              </p14:nvContentPartPr>
              <p14:xfrm>
                <a:off x="3082371" y="5120177"/>
                <a:ext cx="357840" cy="32364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9371" y="5057177"/>
                  <a:ext cx="48348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8060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6225" y="711810"/>
            <a:ext cx="8317923" cy="1330036"/>
          </a:xfrm>
        </p:spPr>
        <p:txBody>
          <a:bodyPr/>
          <a:lstStyle/>
          <a:p>
            <a:r>
              <a:rPr lang="nl-NL" sz="4000">
                <a:solidFill>
                  <a:srgbClr val="003782"/>
                </a:solidFill>
              </a:rPr>
              <a:t>Samenvattend: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910933"/>
            <a:ext cx="8616950" cy="4425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>
              <a:solidFill>
                <a:srgbClr val="003782"/>
              </a:solidFill>
            </a:endParaRPr>
          </a:p>
          <a:p>
            <a:pPr marL="0" indent="0">
              <a:buNone/>
            </a:pPr>
            <a:r>
              <a:rPr lang="nl-NL" sz="3600">
                <a:solidFill>
                  <a:srgbClr val="003782"/>
                </a:solidFill>
              </a:rPr>
              <a:t>Opdracht 5: Isolatiematerialen</a:t>
            </a:r>
          </a:p>
          <a:p>
            <a:pPr marL="0" indent="0">
              <a:buNone/>
            </a:pPr>
            <a:r>
              <a:rPr lang="nl-NL" sz="3600">
                <a:solidFill>
                  <a:srgbClr val="003782"/>
                </a:solidFill>
              </a:rPr>
              <a:t>Opdracht 6: Duurzame isolatiematerialen</a:t>
            </a:r>
          </a:p>
          <a:p>
            <a:pPr marL="0" indent="0">
              <a:buNone/>
            </a:pPr>
            <a:endParaRPr lang="nl-NL" sz="3600">
              <a:solidFill>
                <a:srgbClr val="003782"/>
              </a:solidFill>
            </a:endParaRPr>
          </a:p>
          <a:p>
            <a:endParaRPr lang="nl-NL" sz="3600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endParaRPr lang="nl-NL">
              <a:solidFill>
                <a:srgbClr val="003782"/>
              </a:solidFill>
            </a:endParaRPr>
          </a:p>
          <a:p>
            <a:pPr lvl="1"/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/>
              <a:t>Project 1.2: </a:t>
            </a:r>
            <a:br>
              <a:rPr lang="en-US" sz="3400"/>
            </a:br>
            <a:br>
              <a:rPr lang="en-US" sz="3400"/>
            </a:br>
            <a:r>
              <a:rPr lang="en-US" sz="3400"/>
              <a:t>bouw pw-02 </a:t>
            </a:r>
            <a:r>
              <a:rPr lang="en-US" sz="3400" err="1"/>
              <a:t>vakantiewoning</a:t>
            </a:r>
            <a:endParaRPr lang="en-US" sz="3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9D564F7-0C12-421C-B7A1-EC0841421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2583" y="805583"/>
            <a:ext cx="3344097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31956F-84E3-7F6E-8121-BCFC2D77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363"/>
            <a:ext cx="12192000" cy="18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BB4162-3856-B907-84BB-1091DF269AE7}"/>
              </a:ext>
            </a:extLst>
          </p:cNvPr>
          <p:cNvSpPr txBox="1"/>
          <p:nvPr/>
        </p:nvSpPr>
        <p:spPr>
          <a:xfrm>
            <a:off x="1316255" y="1095439"/>
            <a:ext cx="1017147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Agenda:</a:t>
            </a:r>
            <a:b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Feedback </a:t>
            </a:r>
            <a:r>
              <a:rPr lang="nl-NL" sz="2400"/>
              <a:t>Opdracht 1, 2 &amp; 3	voorlopig</a:t>
            </a: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Keuze :  2 gekozen studenten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Uitleg opdracht  door de student zelf ( Reflectie over de opdracht).</a:t>
            </a:r>
            <a:endParaRPr kumimoji="0" lang="nl-NL" sz="2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Inhoudelijk feedback op de gemaakte opdracht door 2 andere gekozen medestudenten.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Klas geeft </a:t>
            </a:r>
            <a:r>
              <a:rPr kumimoji="0" lang="nl-NL" sz="18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ook</a:t>
            </a:r>
            <a:r>
              <a:rPr kumimoji="0" lang="nl-NL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feedback als het nodig is. </a:t>
            </a:r>
            <a:b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Theorie </a:t>
            </a:r>
            <a:r>
              <a:rPr lang="nl-NL" sz="2400" b="1">
                <a:solidFill>
                  <a:prstClr val="black"/>
                </a:solidFill>
                <a:latin typeface="Trebuchet MS" panose="020B0603020202020204"/>
              </a:rPr>
              <a:t>deze week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Opdracht </a:t>
            </a:r>
            <a:r>
              <a:rPr lang="nl-NL" sz="2400" b="1" noProof="0">
                <a:solidFill>
                  <a:prstClr val="black"/>
                </a:solidFill>
                <a:latin typeface="Trebuchet MS" panose="020B0603020202020204"/>
              </a:rPr>
              <a:t>4,5 en </a:t>
            </a:r>
            <a:r>
              <a:rPr lang="nl-NL" sz="2400" b="1">
                <a:solidFill>
                  <a:prstClr val="black"/>
                </a:solidFill>
                <a:latin typeface="Trebuchet MS" panose="020B0603020202020204"/>
              </a:rPr>
              <a:t>6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Feedback opdracht 1:</a:t>
            </a:r>
            <a:br>
              <a:rPr lang="nl-NL"/>
            </a:br>
            <a:r>
              <a:rPr lang="nl-NL"/>
              <a:t>Inventarisatie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07889"/>
            <a:ext cx="9603275" cy="3762216"/>
          </a:xfrm>
        </p:spPr>
        <p:txBody>
          <a:bodyPr>
            <a:normAutofit/>
          </a:bodyPr>
          <a:lstStyle/>
          <a:p>
            <a:r>
              <a:rPr lang="nl-NL" sz="2800"/>
              <a:t>Inventariseer welke opdrachten je deze periode gaat doen</a:t>
            </a:r>
          </a:p>
          <a:p>
            <a:r>
              <a:rPr lang="nl-NL" sz="2800"/>
              <a:t>Denk na wat deze opdracht volgens jou inhoud</a:t>
            </a:r>
          </a:p>
          <a:p>
            <a:r>
              <a:rPr lang="nl-NL" sz="2800"/>
              <a:t>Denk na wat je bij deze opdracht verwacht te gaan leren.</a:t>
            </a:r>
          </a:p>
          <a:p>
            <a:r>
              <a:rPr lang="nl-NL" sz="2800"/>
              <a:t>Bedenk ook hoe lang je verwacht met zo’n opdracht bezig te zijn.</a:t>
            </a:r>
          </a:p>
          <a:p>
            <a:r>
              <a:rPr lang="nl-NL" sz="2800"/>
              <a:t>Dit beschrijf je in een verslag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06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Feedback opdracht 2:</a:t>
            </a:r>
            <a:br>
              <a:rPr lang="nl-NL"/>
            </a:br>
            <a:r>
              <a:rPr lang="nl-NL"/>
              <a:t>Plan van aanpak/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/>
              <a:t>Je hebt nagedacht over alle opdrachten</a:t>
            </a:r>
          </a:p>
          <a:p>
            <a:r>
              <a:rPr lang="nl-NL" sz="2800"/>
              <a:t>Maak hiervan een strokenplanning in Excel</a:t>
            </a:r>
          </a:p>
        </p:txBody>
      </p:sp>
    </p:spTree>
    <p:extLst>
      <p:ext uri="{BB962C8B-B14F-4D97-AF65-F5344CB8AC3E}">
        <p14:creationId xmlns:p14="http://schemas.microsoft.com/office/powerpoint/2010/main" val="93633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Feedback </a:t>
            </a:r>
            <a:r>
              <a:rPr lang="en-US" sz="2500" err="1"/>
              <a:t>opdracht</a:t>
            </a:r>
            <a:r>
              <a:rPr lang="en-US" sz="2500"/>
              <a:t> 3:</a:t>
            </a:r>
            <a:br>
              <a:rPr lang="en-US" sz="2500"/>
            </a:br>
            <a:r>
              <a:rPr lang="en-US" sz="2500" err="1"/>
              <a:t>Verslag</a:t>
            </a:r>
            <a:r>
              <a:rPr lang="en-US" sz="2500"/>
              <a:t> </a:t>
            </a:r>
            <a:r>
              <a:rPr lang="en-US" sz="2500" err="1"/>
              <a:t>overzicht</a:t>
            </a:r>
            <a:r>
              <a:rPr lang="en-US" sz="2500"/>
              <a:t> </a:t>
            </a:r>
            <a:r>
              <a:rPr lang="en-US" sz="2500" err="1"/>
              <a:t>partijen</a:t>
            </a:r>
            <a:endParaRPr lang="en-US" sz="25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7BAD74-D3DB-4F28-A70C-1CB8E08C4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535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E01D7E-4B57-E65B-3D87-7C2FF308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9" y="5500742"/>
            <a:ext cx="1213818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68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05CB1D-C3DC-40DE-8D52-55C78EE593CD}">
  <ds:schemaRefs>
    <ds:schemaRef ds:uri="1e3ce222-b516-4c4d-b8c8-4bdfb41128c1"/>
    <ds:schemaRef ds:uri="cdb57d31-47ec-465d-bfe9-1394de3bb8b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DCE0D0-5EAC-4866-8312-1F0177A19D11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937AA0-4A95-48B0-8E3C-C33D6D783E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Breedbeeld</PresentationFormat>
  <Paragraphs>137</Paragraphs>
  <Slides>30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Galerie</vt:lpstr>
      <vt:lpstr>Project 1.2</vt:lpstr>
      <vt:lpstr>PowerPoint-presentatie</vt:lpstr>
      <vt:lpstr>PowerPoint-presentatie</vt:lpstr>
      <vt:lpstr>Project 1.2:   bouw pw-02 vakantiewoning</vt:lpstr>
      <vt:lpstr>PowerPoint-presentatie</vt:lpstr>
      <vt:lpstr>PowerPoint-presentatie</vt:lpstr>
      <vt:lpstr>Feedback opdracht 1: Inventarisatie werkzaamheden</vt:lpstr>
      <vt:lpstr>Feedback opdracht 2: Plan van aanpak/ planning</vt:lpstr>
      <vt:lpstr>Feedback opdracht 3: Verslag overzicht partijen</vt:lpstr>
      <vt:lpstr>Opdrachten week 2</vt:lpstr>
      <vt:lpstr>Taak 6 Digibib</vt:lpstr>
      <vt:lpstr>PowerPoint-presentatie</vt:lpstr>
      <vt:lpstr>PowerPoint-presentatie</vt:lpstr>
      <vt:lpstr>Opdracht 5 :   Overzicht isolatiematerialen</vt:lpstr>
      <vt:lpstr>Opdracht 6 :   alternatieve isolatiematerialen</vt:lpstr>
      <vt:lpstr>PowerPoint-presentatie</vt:lpstr>
      <vt:lpstr>Wat is isolatiemateriaal?</vt:lpstr>
      <vt:lpstr>Lambda-waarde</vt:lpstr>
      <vt:lpstr>Isolatiewaarden</vt:lpstr>
      <vt:lpstr>Duurzame varianten</vt:lpstr>
      <vt:lpstr>PowerPoint-presentatie</vt:lpstr>
      <vt:lpstr>PowerPoint-presentatie</vt:lpstr>
      <vt:lpstr>Trias Energetica</vt:lpstr>
      <vt:lpstr>PowerPoint-presentatie</vt:lpstr>
      <vt:lpstr>PowerPoint-presentatie</vt:lpstr>
      <vt:lpstr>NIBE.NL</vt:lpstr>
      <vt:lpstr>Nibe milieuklasse indeling:</vt:lpstr>
      <vt:lpstr>Duurzame materialen; </vt:lpstr>
      <vt:lpstr>PowerPoint-presentatie</vt:lpstr>
      <vt:lpstr>Samenvattend: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1.2</dc:title>
  <dc:creator>Anita van Hofslot</dc:creator>
  <cp:lastModifiedBy>Nazari, Shair</cp:lastModifiedBy>
  <cp:revision>20</cp:revision>
  <dcterms:created xsi:type="dcterms:W3CDTF">2020-11-18T12:17:24Z</dcterms:created>
  <dcterms:modified xsi:type="dcterms:W3CDTF">2022-11-28T12:14:52Z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